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и животный мир России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охватывает арктику, тундру, тайгу и степи: климат меняется — и живые организмы тоже.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России так разнообразна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тянется с севера на юг и с запада на восток. Поэтому различаются температура, осадки, продолжительность зимы и лета, а также почвы. В России насчитывают более 11 тысяч видов сосудистых растений, около 320 млекопитающих и свыше 700 видов птиц.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8980" y="1935525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8484" y="1935525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6897" y="3450813"/>
            <a:ext cx="273600" cy="24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7189" y="3438313"/>
            <a:ext cx="268200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зоны России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холод и почти нет растительного покрова. Животные приспособлены к низким температурам и сильным ветрам. Встречаются виды, которые экономят энергию и используют редкие участки корма.
</a:t>
            </a:r>
            <a:endParaRPr lang="en-US" sz="659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pPr algn="l" indent="0" marL="0">
              <a:lnSpc>
                <a:spcPct val="115000"/>
              </a:lnSpc>
              <a:buNone/>
            </a:pPr>
            <a:r>
              <a:rPr lang="en-US" sz="3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часто остается мерзлой, поэтому деревья растут плохо. Мхи, лишайники и осоки покрывают землю. Животным важны короткое лето, устойчивый холод и экономное расходование сил.
</a:t>
            </a:r>
            <a:endParaRPr lang="en-US" sz="669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хвойные леса, лучше переносящие морозы. Снега здесь много, а сезон роста растений короче. Животные находят пищу в лесу и используют укрытия круглый год.
</a:t>
            </a:r>
            <a:endParaRPr lang="en-US" sz="723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полупустыни и 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больше влаги и укрытий, поэтому разнообразие видов особенно велико. В полупустынях теплее и суше, а на побережьях важны влияние моря и смена погоды. Условия формируют разные формы жизни.
</a:t>
            </a:r>
            <a:endParaRPr lang="en-US" sz="659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 горные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сухо: растения имеют приспособления для удержания влаги, а животные часто активны в прохладное время. В горах условия меняются с высотой, поэтому живые организмы расселяются ярусами.
</a:t>
            </a:r>
            <a:endParaRPr lang="en-US" sz="6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северу тепла становится меньше, а в степи и полупустыне заметно сокращаются осадки. В более южных и «мягких» районах тепло возрастает.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тепло и влага по природным зонам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тепла и влаги объясняет, где растут леса, а где — степи. Чем суше и холоднее, тем сильнее меняются приспособления растений и животных.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 материалам школьного курса географии; точные численные значения не приводятся.
</a:t>
            </a:r>
            <a:endParaRPr lang="en-US" sz="6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Мерзлая почва и низкорослые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большую часть года почва остается мерзлой, поэтому деревья почти не растут. Растительный покров формируют мхи, лишайники, осоки и карликовая береза. Лето короткое, и успеть вырасти нужно быстро.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суровые условия и скромная растительность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тундры и короткое лето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животные тундры — северный олень, песец, белая куропатка, лемминг и полярная сова. Сильные ветры и вечная мерзлота меняют способ жизни: нужна защита от холода и поиск пищи в ограниченное время.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крупнейшая лесная зона страны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пространства России и считается самой большой лесной зоной на Земле. В ней преобладают хвойные деревья: ель, сосна, пихта, лиственница и кедр.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лучше переносят холод: игольчатые листья уменьшают потерю влаги. Это помогает деревьям жить там, где сезон роста сравнительно короткий.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тайги разнообразны: бурый медведь, рысь, соболь, лось, белка, глухарь и кедровка. Лес дает им корм и укрытия в разные времена года.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 растения подстраиваются под условия каждой зоны: температура, влажность и доступность воды меняются.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разных природных зон России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суше и холоднее условия, тем заметнее роль экономии воды и защитных особенностей. В тундре помогают низкая форма и быстрый рост, в степи — корни и листья, в лесах — устойчивые покровы.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по природным зонам России; примеры подобраны по типичным видам.
</a:t>
            </a:r>
            <a:endParaRPr lang="en-US" sz="61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Степи: открытые пространства и травянистый покров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России деревьев немного: основу составляют злаки и разнотравье. Типичные растения — ковыль, типчак, тонконог и полынь. Они приспособлены к сухому климату и жаре в тёплый сезон.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степи тоже живут в условиях открытого пространства: суслик, тушканчик, степной хорек, заяц-русак, жаворонок и дрофа. Для зоны особенно важны сухость воздуха, плодородные черноземы и доступность травяного корма.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приспосабливаются к среде обитания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особенности помогают выжить в разных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лесов России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России обитают лось, кабан, косуля, белка, заяц-беляк, лисица, медведь, бобр, дятел и сова. Лес — это и дом, и источник корма.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дает животным укрытие и подходящие места для гнезд и нор. Разные виды используют «свои» участки: одни держатся ближе к деревьям, другие — в зарослях или у воды.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убежищ, лес обеспечивает разнообразие пищи: листья, семена, ягоды, насекомых и мелких животных. Поэтому в лесных зонах круглый год находят питание даже те, кому нужно много корма.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лесная «мозаика» по этажам: кроны деревьев, кустарники, травы и лесная подстилка. Благодаря ярусам многие животные живут рядом, не мешая друг другу напрямую.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действуют вместе: уменьшается кормовая база, фрагментируются территории, растут риски гибели животных и снижается способность популяций восстанавливаться.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сокращается численность редких животных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причин показывает, что большинство угроз связано с изменениями, которые усиливает человек. Поэтому охрана должна одновременно снижать несколько факторов.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причин из открытых материалов о сохранении биоразнообразия; доли на диаграмме условные (без указания процентов), 2026-05.
</a:t>
            </a:r>
            <a:endParaRPr lang="en-US" sz="6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Красной книги России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Красную книгу включают виды, которым угрожает исчезновение в природе, либо они уже стали редкими. Для примера можно назвать венерин башмачок и тюльпан Шренка, требующие бережного отношения.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редкости часто связаны с вмешательством человека: сбор ради красивых цветов, вырубка лесов, распашка земель, пожары. Дополняют проблему и осушение болот, где растут многие влаголюбивые виды.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растений — это не только забота о красоте природы. Когда исчезают виды, нарушается работа экосистем, меняются условия для опылителей и других растений, снижается устойчивость территории.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и Дальний Восток: уникальные природные территории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Байкал: «дом», где многое живёт только здесь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содержит около 20% мировых запасов пресной поверхностной воды. Здесь много эндемиков — организмов, встречающихся только в этом регионе. Поэтому любые изменения вод и берегов быстро отражаются на уникальной жизни озера и делают охрану особенно важной.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Восток: тёплые леса и редкие хищники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Дальнем Востоке растут корейский кедр, маньчжурский орех, встречаются лианы и амурский бархат. Здесь обитают амурский тигр, дальневосточный леопард, гималайский медведь и пятнистый олень. Такое соседство говорит о богатстве мест обитания и сложных связях в природе.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4920" y="1846057"/>
            <a:ext cx="5388560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создают, чтобы сохранять ландшафты и природные сообщества: редкие растения, животных и места их обитания.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России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территорий дополняют друг друга: заповедники дают «самую строгую» охрану, национальные парки — сочетание охраны и работы с людьми, заказники точечно защищают уязвимые виды и места обитания.
</a:t>
            </a:r>
            <a:endParaRPr lang="en-US" sz="824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сведения о системе особо охраняемых природных территорий России, 2026-05.
</a:t>
            </a:r>
            <a:endParaRPr lang="en-US" sz="6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усиливается рост: почки распускаются, начинается сокодвижение. Летом растения активно цветут, а осенью созревают семена и плоды. Зимой многие процессы замедляются.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сезонность влияет на растения и животных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общий ритм жизни: пик активности приходится на тёплый сезон, а зимой уменьшается за счёт холода и снижения обмена веществ.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сведения о сезонных явлениях в природе; 2026-05.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989" y="2007275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8368" y="2007275"/>
            <a:ext cx="26895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7935" y="2007275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9682" y="2025675"/>
            <a:ext cx="398700" cy="35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62224" y="2007275"/>
            <a:ext cx="391200" cy="39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флору и фауну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58575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сокращает места для гнезд и убежища, уменьшает кормовую базу и разрывает целые участки среды обитания, из‑за чего животным сложнее находить пищу и безопасные маршруты.
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257278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стоки и выбросы ухудшают качество среды: страдают растения, насекомые-опылители и водные организмы. Нарушаются условия, от которых зависят рост и размножение.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3931203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незаконный отлов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животных добывают сверх естественных возможностей популяции, численность быстро падает. Восстановление занимает годы, а в случае редких видов может стать невозможным.
</a:t>
            </a:r>
            <a:endParaRPr lang="en-US" sz="700" dirty="0"/>
          </a:p>
        </p:txBody>
      </p:sp>
      <p:sp>
        <p:nvSpPr>
          <p:cNvPr id="13" name="Text 5"/>
          <p:cNvSpPr txBox="1"/>
          <p:nvPr/>
        </p:nvSpPr>
        <p:spPr>
          <a:xfrm>
            <a:off x="5629932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распашка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фрагментируют территории и повышают смертность из‑за столкновений. Распашка уменьшает площади степей и лугов, меняя растительность и снижая разнообразие животных.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7318724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лесов, создание заповедников и национальных парков помогают сохранять местообитания. Также важны уборка мусора, контроль угроз и бережное отношение к растениям и животным.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охраны редкого вида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схема, применяемая в природоохранной практике: от обнаружения до восстановления популяции.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природой рядом со школой и домом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и селе можно заметить берёзу, рябину, клевер и подорожник, а также воробьёв, синиц, ворон, голубей, белку и разных насекомых-опылителей. Наблюдения учат различать виды по признакам.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замечать сезонные изменения: когда появляются листья и цветы, как меняется активность птиц, что происходит с насекомыми. Так становится понятнее, как погода и среда влияют на живые организмы.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 горные области обычно дают меньше видов, но отличаются высокой приспособленностью организмов к холоду и короткому лету. Лесные зоны и тайга поддерживают больше разных ниш.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характерные представители природы по зонам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чем разнообразнее условия и «слои» среды, тем выше вероятность встретить разные виды. Поэтому охрана ключевых местообитаний так важна.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характеристик природных зон; значения на диаграмме условные, 2026-05.
</a:t>
            </a:r>
            <a:endParaRPr lang="en-US" sz="6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природу — сохраняем будущее России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России поддерживают пищевые цепи, круговорот веществ и плодородие почв. Их разнообразие зависит от климата и вод, поэтому сохранение лесов, степей, рек, озёр и редких видов необходимо для будущего.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2026-05-11T19:07:52Z</dcterms:created>
  <dcterms:modified xsi:type="dcterms:W3CDTF">2026-05-11T19:07:52Z</dcterms:modified>
</cp:coreProperties>
</file>