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Незнайка сочинял стихи: смешной эпизод из повести Н. Носова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стать поэтом без опыта превращается в комичную, но поучительную историю.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 Незнайке и место эпизода в книге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Цветочного города полон дел: наука, музыка, ремёсла, поэзия. Эпизод о стихах Незнайки выделяется самоуверенностью героя и тем, что он не доводит начатое до результата. Так Носов показывает смешное и поучительное вместе.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Незнайка в этом эпизоде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Незнайка живой и любопытный: новая идея захватывает его сразу. Он быстро берётся за дело, но так же быстро допускает ошибки, потому что не проверяет себя и не прислушивается к словам других.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эпизоде особенно заметны стремление казаться талантливым и привычка оценивать себя выше, чем позволяет опыт. Ему кажется, что «поэт» — это просто тот, кто умеет рифмовать.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слабого владения словом и нехватки чувства языка его строки выходят неловкими. Поэтому герой одновременно смешит и вызывает сочувствие: ошибка понятна, но исправлять её он пока не умеет.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094" y="1845684"/>
            <a:ext cx="339413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944" y="184568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093" y="3527269"/>
            <a:ext cx="339413" cy="387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Незнайка решил писать стихи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признания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Незнайка хочет выделиться и заслужить одобрение. Ему важна не работа над текстом, а быстрый результат, который сразу заметят окружающие, и потому он спешит назвать себя поэтом.
</a:t>
            </a:r>
            <a:endParaRPr lang="en-US" sz="1179" dirty="0"/>
          </a:p>
        </p:txBody>
      </p:sp>
      <p:sp>
        <p:nvSpPr>
          <p:cNvPr id="10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Упрощённый взгляд на поэзию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думает, что поэтом можно стать за короткое время: достаточно подобрать рифму. Наблюдения, чтение и труд для него вторичны, поэтому творческий процесс превращается в игру словами.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и тщеславие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толкают любопытство и самолюбие: хочется попробовать «как получается» и почувствовать себя главным. Такая мотивация помогает начать, но мешает увидеть, где именно текст не складывается.
</a:t>
            </a:r>
            <a:endParaRPr lang="en-US" sz="118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первые стихи Незнайки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строки выглядят как «почти стихотворение». Незнайка ещё не умеет выстроить ритм и картинку в голове читателя, поэтому текст не вызывает нужного настроения, а вызывает смех.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фраз есть внешняя стихотворная форма, но нет точности мысли и выразительности. Комизм возникает из контраста между ожиданием читателя и тем, что он слышит на самом деле.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часто нарушается логика: слова соединены, но не образуют ясной мысли. Получается впечатление, будто автору важнее «похожесть звуков», чем точность и цельность высказывания.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строятся на случайных созвучиях: рифма появляется первой, а смысл будто под неё подстраивается. Из-за этого образы выходят наивными, а отдельные строки звучат нелепо и не по делу.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самоуверенность приводит к пониманию ошибки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эпизода: замысел → первые попытки → чтение друзьям → реакция → вывод.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реагируют друзья Незнайки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сразу замечают, что в стихах нарушен смысл и что слова звучат неестественно. Их реакция показывает: мастерство узнаётся не по рифме, а по точности и внутренней связности.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выступают как внимательные слушатели: смеются не потому, что «так принято», а потому что слышат ошибку. Слабая работа не превращается в настоящее достижение только из-за уверенного тона героя.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эффект эпизода — контраст между ожиданием Незнайки и тем, что видят окружающие. Друзья помогают понять, где именно текст «рассыпается», и этим делают историю поучительной.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характера раскрывает эпизод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подчёркивает тщеславие и поспешность: Незнайка хочет успеха сразу. Он берётся за поэзию без подготовки и из-за нетерпения не проверяет, работает ли мысль в тексте.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черта — недостаток терпения. Вместо того чтобы учиться на замечаниях, герой сначала воспринимает критику как помеху и продолжает держаться за собственное мнение.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Комический эффект строится на контрасте характера и результата. Самоуверенность сталкивается с реальностью языка, и герой становится смешным ровно потому, что он ещё не готов к настоящей поэзии.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в нём есть и сильные стороны: смелость, живость и интерес к новому. Незнайка не злой и не ленивый — он готов пробовать себя в разных делах, пусть и не всегда удачно.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в образе поэта-неумехи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 уверенного автора и разница в восприятии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Незнайка держит тетрадь так, словно уже написал настоящее произведение. Он читает уверенно, ожидая похвалы, но окружающие слышат несостыковки: рифма есть, а ясной мысли нет, и это заметно сразу.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Лица слушателей и момент, когда смысл «не срабатывает»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оказываются друзья с удивлёнными или смеющимися выражениями лиц. Их реакция усиливает комизм: герой ещё не понимает причину смеха, потому что воспринимает свою работу как удачную, а она звучит иначе.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6219" y="117203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27669" y="1172034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46219" y="2935447"/>
            <a:ext cx="339413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27669" y="2935447"/>
            <a:ext cx="339413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рифма и смысл в стихах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важна, но не заменяет смысл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 показывает: стихотворение — это не только созвучия. Рифма работает вместе со значением, поэтому без ясной мысли даже «красивые окончания» не делают текст поэтичным.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 создаёт выразительность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хороших стихах слова подобраны так, чтобы передавать образ и настроение. У Незнайки слова соединены случайно, поэтому впечатление получается неловким и неупорядоченным.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связывает строки в единое звучание
</a:t>
            </a:r>
            <a:pPr algn="l" indent="0" marL="0">
              <a:lnSpc>
                <a:spcPct val="90000"/>
              </a:lnSpc>
              <a:buNone/>
            </a:pPr>
            <a:r>
              <a:rPr lang="en-US" sz="12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поэзия ощущается цельно благодаря ритму. В эпизоде звучание похоже на стихотворное, но ритмическая согласованность отсутствует, из-за чего чтение «спотыкается».
</a:t>
            </a:r>
            <a:endParaRPr lang="en-US" sz="127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должен быть понятен читателю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поэт продумывает содержание, у слушателя появляется картинка в голове. В стихах Незнайки образы расплываются: слова звучат похоже, а содержания как связанной картины не возникает.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2639" y="1220800"/>
            <a:ext cx="3649222" cy="326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Настоящие стихи и стихи Незнайки: сравнение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разницу между поэзией, где форма связана с мыслью, и рифмами, которые появляются только ради созвучия.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поэзия — это не только рифма. Чтобы стихотворение работало, нужны смысл, ритм, точные слова и целостный образ, которые вместе создают художественный эффект.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содержанию эпизода Н. Носова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как средство авторского урока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 делает эпизод смешным: рифмы выходят нелепыми, а уверенность Незнайки преувеличена. Благодаря этому читать легко, и внимательнее воспринимается главная мысль о труде над словом.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рождается не из злой насмешки, а из контраста: герой верит в себя, но друзья слышат нарушения смысла и естественности речи. Так юмор показывает проблему, а не разрушает идею творчества.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 автор одновременно поддерживает доброжелательный тон. Он предупреждает: легкомысленное отношение к делу опасно. Поэтому эпизод удобен для разговора в 6 классе: можно обсудить и ошибки, и мотивацию к учебе.
</a:t>
            </a:r>
            <a:endParaRPr lang="en-US" sz="125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коротышек как фон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Цветочный город показан добрым и оживлённым: его жители общаются, спорят, учатся и пробуют себя в разных занятиях. На таком фоне особенно заметна «неподготовленность» героя.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быстрых успехов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Незнайка тянется к быстрому результату: ему хочется стать заметным поэтом без долгой работы. Внутренняя спешка вступает в конфликт с тем, как реально рождается мастерство.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Комический эффект среды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многие что-то умеют, пустая самоуверенность звучит особенно смешно. Среда города усиливает смысл: желание без труда превращается в комическую ошибку.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Цветочного города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ошибка Незнайки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показывает, что талант и умение не появляются сразу. Стихи требуют наблюдательности, терпения, практики и уважения к слову — иначе работа выходит поверхностной и неубедительной.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Незнайка убеждается: одного желания быть поэтом недостаточно. Его «быстрый способ» превращается в проверку реальностью — нужно учиться, думать, исправлять недочёты и снова пробовать.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учит принимать замечания спокойно и по делу. Важно не путать стремление творить с настоящим мастерством: стремление — начало, но результат рождается через труд и внимание.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094" y="1845684"/>
            <a:ext cx="339413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70499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53752"/>
            <a:ext cx="376800" cy="3349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эпизод легко запоминается шестиклассникам
</a:t>
            </a:r>
            <a:endParaRPr lang="en-US" sz="2253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жизненная ситуация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берётся за дело, которое кажется лёгким, а потом быстро понимает, что ошибся. Такая схема близка школьникам: берёшься с азартом — и сразу сталкиваешься с трудностями.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комический эффект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фразы и нелепые рифмы хорошо запоминаются, потому что они контрастируют с ожиданием. Мозгу легче удержать смешную картинку, чем сухое объяснение правила.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персонажи и реакция друзей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слушают внимательно и замечают ошибки, не превращая разговор в спор ради спора. Их реакция помогает увидеть разницу между самоуверенностью и реальным умением слушать себя со стороны.
</a:t>
            </a:r>
            <a:endParaRPr lang="en-US" sz="1155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Встроенный нравственный вывод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эпизоде есть ясный урок: творчество требует труда и работы над словом. Поэтому после смеха остаётся мысль, которую хочется обсудить и применять в учебе — не только в литературе.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эпизода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 видно: чем дальше Незнайка движется от идеи к чтению, тем заметнее несоответствие между его ожиданиями и тем, что слышат друзья.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усиливается вместе с нелепостью стихов. Замечания снижают уверенность, а в финале появляется «взрослеющее» настроение: не победа, а размышление и самокритика.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Описательная динамика из сюжета эпизода; значения — условные для наглядности (шкала 1–5).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эпизода с темой творчества в литературе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текст полезен на уроке литературы: он помогает обсуждать не только «что смешно», но и «почему так не получается». Через историю легче понять, как рождается качество в художественном тексте.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рифмы здесь не самоцель. Автор подводит к мысли, что стихотворение — это согласование формы и содержания: ритм, слова и образ должны работать вместе, а не существовать по отдельности.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эпизоде заметно противопоставление: настоящее художественное мастерство рождается из труда, а поверхностное подражание выглядит внешне похожим, но по сути пустым. Так проявляется разница в качестве.
</a:t>
            </a:r>
            <a:endParaRPr lang="en-US" sz="1161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стихах Незнайки показывает: творчество начинается с наблюдения и точного подбора слов. Носов подчёркивает, что без смысла и внимательного отношения к речи рифма не спасает текст.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эпизоде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Незнайка — главный действующий герой и источник комизма: он уверен, что справится мгновенно, и берётся за поэзию без достаточной подготовки. Его самоуверенность становится причиной ошибок и неловких моментов.
</a:t>
            </a:r>
            <a:endParaRPr lang="en-US" sz="1474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выполняют роль внимательных слушателей. Они замечают, что в стихах нарушены смысл и звучание, и тем самым помогают увидеть разницу между желанием казаться поэтом и умением писать по-настоящему.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Значимым оказывается их отношение к слову и к труду: реакция не сводится к насмешке, а направлена на понимание. Благодаря этому эпизод остаётся доброжелательным и поучительным, а не просто смешным.
</a:t>
            </a:r>
            <a:endParaRPr lang="en-US" sz="147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10300" y="243200"/>
            <a:ext cx="8484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смыслы для пересказа и анализа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5568475" y="1125425"/>
            <a:ext cx="25737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прославиться
</a:t>
            </a:r>
            <a:pPr algn="l" indent="0" marL="0">
              <a:lnSpc>
                <a:spcPct val="130040"/>
              </a:lnSpc>
              <a:buNone/>
            </a:pPr>
            <a:r>
              <a:rPr lang="en-US" sz="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Незнайка хочет выделиться и стать поэтом быстро. Эта мотивация запускает сюжет и задаёт главный конфликт: мечта о результате без подготовки сталкивается с реальными требованиями языка.
</a:t>
            </a:r>
            <a:endParaRPr lang="en-US" sz="1228" dirty="0"/>
          </a:p>
        </p:txBody>
      </p:sp>
      <p:sp>
        <p:nvSpPr>
          <p:cNvPr id="11" name="Text 3"/>
          <p:cNvSpPr txBox="1"/>
          <p:nvPr/>
        </p:nvSpPr>
        <p:spPr>
          <a:xfrm>
            <a:off x="1023200" y="2148900"/>
            <a:ext cx="25737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без опыта
</a:t>
            </a:r>
            <a:pPr algn="r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убеждён, что достаточно подобрать рифму. Внутреннее чувство превосходства подменяет работу над смыслом и делает будущие ошибки неизбежными.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568475" y="3140825"/>
            <a:ext cx="25737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рифмы и нелепые строки
</a:t>
            </a:r>
            <a:pPr algn="l" indent="0" marL="0">
              <a:lnSpc>
                <a:spcPct val="130040"/>
              </a:lnSpc>
              <a:buNone/>
            </a:pPr>
            <a:r>
              <a:rPr lang="en-US" sz="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первые стихотворные попытки: созвучия есть, но логика и ясность часто отсутствуют. Сюжет опирается на контраст между ожиданием «как у стихов» и тем, что выходит на деле.
</a:t>
            </a:r>
            <a:endParaRPr lang="en-US" sz="1124" dirty="0"/>
          </a:p>
        </p:txBody>
      </p:sp>
      <p:sp>
        <p:nvSpPr>
          <p:cNvPr id="13" name="Text 5"/>
          <p:cNvSpPr txBox="1"/>
          <p:nvPr/>
        </p:nvSpPr>
        <p:spPr>
          <a:xfrm>
            <a:off x="1023200" y="4165650"/>
            <a:ext cx="25737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4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друзей и исправление
</a:t>
            </a:r>
            <a:pPr algn="r" indent="0" marL="0">
              <a:lnSpc>
                <a:spcPct val="130040"/>
              </a:lnSpc>
              <a:buNone/>
            </a:pPr>
            <a:r>
              <a:rPr lang="en-US" sz="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слушают внимательно и дают критические замечания. Осознание ошибки подводит к выводу: талант растёт через учёбу и практику, а самооценка должна опираться на реальное умение.
</a:t>
            </a:r>
            <a:endParaRPr lang="en-US" sz="122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почему история о стихах Незнайки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соединяет юмор, яркий характер героя и понятный нравственный смысл. Носов показывает: смешная неудача может научить трудолюбию, скромности и вниманию к слову, делая урок литературы запоминающимся.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2026-05-15T04:49:33Z</dcterms:created>
  <dcterms:modified xsi:type="dcterms:W3CDTF">2026-05-15T04:49:33Z</dcterms:modified>
</cp:coreProperties>
</file>