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хозяйства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экономика территории и что определяет её развитие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хозяйство и почему оно важно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объединяет добычу ресурсов, производство, услуги и инфраструктуру. От его структуры зависят занятость, доходы бюджета, качество жизни и степень освоенности территории.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4113" y="1788425"/>
            <a:ext cx="252900" cy="22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3525" y="1799665"/>
            <a:ext cx="252900" cy="202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6475" y="1788425"/>
            <a:ext cx="252900" cy="224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62350" y="1799665"/>
            <a:ext cx="252900" cy="202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хозяйственного комплекса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Материальное 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создаются материальные товары и основа экономического роста. К нему относятся промышленность, сельское хозяйство, строительство и транспорт, которые обеспечивают сырьём, продукцией и перемещением ресурсов.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обслуживает население и бизнес, повышая удобство и качество жизни. В неё входят торговля, образование, медицина, финансы, связь, управление, культура и туризм.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отраслями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не существуют отдельно: сырьё, энергия, кадры, перевозки и информация связывают их в единую систему. Сбой в одном звене отражается на работе всего хозяйства.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работы хозяйства нужны природные ресурсы, техника, капитал и труд. Их сочетание определяет, какие отрасли развиваются быстрее и насколько эффективно используется территория.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организация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размещается неравномерно: города, транспортные узлы и промышленно-аграрные районы формируют экономическое пространство. Именно поэтому территории заметно различаются по специализации и уровню развития.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по секторам экономики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укрупнённое распределение функций экономики. Чем выше доля услуг, тем сложнее организация хозяйства и сильнее роль информации и управления.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третичного сектора указывает на более высокий уровень развития и усложнение экономики.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составлено по обобщённой модели структуры экономики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ресурсы как основа хозяйства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определяют размещение добывающих предприятий и часть промышленной специализации. Близость к месторождениям снижает транспортные расходы, но усиливает зависимость от качества сырья и освоенности территории.
</a:t>
            </a:r>
            <a:endParaRPr lang="en-US" sz="946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 и обеспеченность водой особенно важны для сельского хозяйства и пищевой промышленности. При дефиците влаги возрастает стоимость производства, а выбор культур становится более ограниченным.
</a:t>
            </a:r>
            <a:endParaRPr lang="en-US" sz="946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продолжительность вегетационного периода и суровость природных условий влияют на урожайность, строительные нормы и издержки предприятий. В сложной природной среде хозяйственное освоение требует больших затрат.
</a:t>
            </a:r>
            <a:endParaRPr lang="en-US" sz="946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Рекреационный потенциал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ландшафты, море, горы и благоприятная экология создают основу для туризма и отдыха. Такие ресурсы особенно ценны там, где промышленное развитие ограничено или нежелательно.
</a:t>
            </a:r>
            <a:endParaRPr lang="en-US" sz="98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отраслей хозяйства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25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важен там, где производство зависит от больших объёмов исходного материала. Добыча, металлургия и часть переработки тяготеют к месторождениям или к районам поступления сырья.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949816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Энергоёмкие отрасли выбирают территории с надёжным и дешёвым энергоснабжением, а также с достаточными водными ресурсами. Это особенно заметно в металлургии, химии и целлюлозно-бумажном производстве.
</a:t>
            </a:r>
            <a:endParaRPr lang="en-US" sz="851" dirty="0"/>
          </a:p>
        </p:txBody>
      </p:sp>
      <p:sp>
        <p:nvSpPr>
          <p:cNvPr id="14" name="Text 4"/>
          <p:cNvSpPr txBox="1"/>
          <p:nvPr/>
        </p:nvSpPr>
        <p:spPr>
          <a:xfrm>
            <a:off x="372036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наука
</a:t>
            </a:r>
            <a:pPr algn="l" indent="0" marL="0">
              <a:lnSpc>
                <a:spcPct val="115000"/>
              </a:lnSpc>
              <a:buNone/>
            </a:pPr>
            <a:r>
              <a:rPr lang="en-US" sz="2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Высокотехнологичные производства размещаются там, где есть квалифицированные кадры, исследовательская база и деловая среда. Здесь особенно ценятся образование, инновации и доступ к современным коммуникациям.
</a:t>
            </a:r>
            <a:endParaRPr lang="en-US" sz="884" dirty="0"/>
          </a:p>
        </p:txBody>
      </p:sp>
      <p:sp>
        <p:nvSpPr>
          <p:cNvPr id="15" name="Text 5"/>
          <p:cNvSpPr txBox="1"/>
          <p:nvPr/>
        </p:nvSpPr>
        <p:spPr>
          <a:xfrm>
            <a:off x="5490908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рынок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магистралям, портам, крупным городам и потребителям снижает издержки и ускоряет поставки. Поэтому логистика и доступ к рынкам становятся решающими для многих отраслей.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726257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требования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размещение всё сильнее зависит от норм охраны природы, ограничений по выбросам и рационального использования ресурсов. Экологический фактор уже влияет не только на выбор места, но и на технологию производства.
</a:t>
            </a:r>
            <a:endParaRPr lang="en-US" sz="86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хозяйства территории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последовательного усложнения хозяйственной системы территории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секторов экономики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между основными секторами хозяйства и их ролью в экономике территории.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развития экономики возрастает значение услуг, знаний и управленческих функций.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секторов экономики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84250"/>
            <a:ext cx="252900" cy="2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006" y="3230225"/>
            <a:ext cx="230737" cy="26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509540"/>
            <a:ext cx="252900" cy="202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60915"/>
            <a:ext cx="252900" cy="202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как основа материального производства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Добывающая отрасль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извлекает из природы полезные ископаемые, которые становятся исходной базой для дальнейшей переработки. От её масштабов зависят экспорт, сырьевая обеспеченность и часть бюджетных доходов.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комплекс обеспечивает работу заводов, транспорта, городов и сферы услуг. Надёжность снабжения энергией напрямую влияет на ритм хозяйства, инвестиции и технологическое обновление.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Обрабатывающие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отрасли превращают сырьё в готовую продукцию с более высокой стоимостью. Именно здесь особенно заметны машиностроение, металлургия, химия, лесная и пищевая промышленность.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Автоматизация, цифровое управление и наукоёмкие решения повышают производительность и качество продукции. Поэтому промышленность тесно связана с научной базой, кадрами и доступом к инновациям.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промышленности по основным отраслям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промышленности отражает не только специализацию, но и уровень технологического развития территории. Чем выше доля переработки, тем разнообразнее хозяйственные связи.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обрабатывающих отраслей обычно связано с более сложной экономикой и высокой добавленной стоимостью.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составлено для сравнения отраслевой структуры промышленности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от поля до продовольственной безопасности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начинается с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Пшеничное поле, ровные линии посевов и техника на горизонте сразу показывают, насколько земледелие зависит от природных условий. Климат, почвы и влага определяют, какие культуры здесь приживутся, а какие потребуют слишком больших затрат и риска для урожая.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Ферма как часть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фермерское хозяйство — это не только производство продуктов, но и рабочие места для сельских жителей. Оно даёт сырьё для пищевой и лёгкой промышленности, поддерживает местные рынки и помогает территориям сохранять хозяйственную устойчивость в течение года.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урожай важен для 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складах, элеваторах и в полях видна ещё одна сторона сельского хозяйства — продовольственная безопасность. Чем разнообразнее культуры, стабильнее урожайность и разумнее использование земли, тем надёжнее страна обеспечивает себя продуктами и снижает зависимость от внешних поставок.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сельского хозяйства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реальных регионах соотношение меняется в зависимости от климата, кормовой базы и спроса на продукцию.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растениеводства характерно для территорий с благоприятными природными условиями и развитым полеводством; животноводство усиливается там, где важны корма и рынки сбыта.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теме «Сельское хозяйство»; данные условные, для иллюстрации структуры.
</a:t>
            </a:r>
            <a:endParaRPr lang="en-US" sz="73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 и инфраструктура связывают хозяйство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Освоение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дороги, переправы и склады, которые позволяют вывозить сырьё и подвозить необходимые товары в пункты добычи и земледелия.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Формирование узлов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станции, порты и автодороги связывают районы производства с рынками, ускоряя движение ресурсов, людей и готовой продукции.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Развитие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транспортной сети добавляются энергосети, связь, логистические центры и сервисные объекты, которые снижают издержки и повышают доступность территории.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Современная интеграция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 и мультимодальные перевозки делают хозяйственные связи быстрее и точнее, а регионы — более включёнными в национальную и мировую экономику.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609351"/>
            <a:ext cx="8784000" cy="14984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экономической эффективности хозяйства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помогают оценить, насколько рационально используются труд, техника, энергия и капитал, а также как хозяйство работает на внешнем рынке.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эффективность означает больше выпуск при меньших затратах ресурсов; низкие значения сигнализируют о необходимости модернизации, обновления оборудования и улучшения организации труда.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показателей эффективности хозяйства.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99665"/>
            <a:ext cx="252900" cy="202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99665"/>
            <a:ext cx="252900" cy="202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ресурсы и профессии, которые определяют развитие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квалификация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подготовки работников напрямую влияет на производительность и качество продукции. Чем выше образование и профессиональные навыки, тем легче хозяйству внедрять новые технологии и осваивать более сложные виды деятельности.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и технологи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специалисты обеспечивают работу предприятий, настройку оборудования и модернизацию процессов. Без них трудно повысить эффективность производства и перейти от сырьевой модели к более сложной структуре экономики.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Логисты и менеджеры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соединяет добычу, производство и рынок, а управление помогает организовать ресурсы и сроки. В современном хозяйстве именно эти профессии уменьшают потери и ускоряют движение продукции.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навыки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Программисты, операторы данных и специалисты по цифровым сервисам становятся необходимыми почти во всех отраслях. Автоматизация и цифровизация меняют структуру занятости и повышают спрос на гибкие компетенции.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продукции от сырья до потребителя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создания добавленной стоимости в хозяйстве.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хозяйство разных регионов не похоже друг на друга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421754" y="10695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рельеф, почвы, вода и полезные ископаемые задают стартовые возможности территории. Они определяют, какие отрасли развиваются быстрее и где производство требует наибольших затрат.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421761" y="203831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узлы, энергетика, связь и склады усиливают конкурентоспособность региона. Там, где инфраструктура развита лучше, предприятия быстрее получают сырьё, кадры и доступ к рынкам.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258411" y="10695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освоения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районы рано получили города, дороги и предприятия, другие долго оставались слабо освоенными. Исторически сложившаяся сеть поселений до сих пор влияет на специализацию и плотность хозяйственной деятельности.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58411" y="203831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крупным рынкам, морским портам и международным коридорам повышает привлекательность территории. Удалённые районы чаще опираются на добычу сырья, сельское хозяйство или ограниченный набор услуг.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258411" y="3007087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регионах ведущими становятся промышленность, туризм, сельское хозяйство или транспортные услуги. Специализация помогает использовать местные преимущества, но делает экономику зависимой от одного направления.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Контейнеры, которые соединяют континенты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морском порту контейнеры движутся от одного кранового пролёта к другому, и в этом видна логика глобальной экономики. Сырьё, детали и готовые товары проходят через десятки стран, прежде чем попасть к покупателю, а маршруты определяются стоимостью, сроками и надёжностью поставок.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Бизнес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компании размещают офисы, заводы и склады в разных частях света, чтобы использовать ресурсы, рынок и технологии одновременно. Поэтому одно изделие может проектироваться в одной стране, собираться в другой, а продаваться сразу на нескольких континентах.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и 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даёт странам доступ к инвестициям, технологиям и внешним рынкам, но усиливает зависимость от цен, логистики и политической конъюнктуры. Чем глубже включённость в международные связи, тем важнее устойчивость цепочек поставок и экономическая гибкость.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хозяйство: как страны связаны между собой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509540"/>
            <a:ext cx="252900" cy="202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35625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35625"/>
            <a:ext cx="252900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 и решения для устойчивого хозяйства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выбросы, стоки и отходы ухудшают качество воздуха, воды и почв. Чтобы снизить ущерб, предприятия внедряют очистные сооружения, фильтры и более строгий контроль.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Экономное использование воды, земли, лесов и энергии позволяет развивать хозяйство без быстрого истощения ресурсов. Такой подход особенно важен в районах с уязвимой природной средой.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и вторичное использование материалов уменьшают нагрузку на свалки и сокращают потребление сырья. Это помогает экономить ресурсы и развивать более замкнутые производственные циклы.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экономика должна сочетать рост производства с сохранением природного капитала. Экологические стандарты и ресурсосберегающие технологии помогают поддерживать этот баланс в долгосрочной перспективе.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 — это не набор отраслей, а единая система развития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хозяйства помогает увидеть, как природные условия, люди, технологии и инфраструктура вместе формируют уровень развития территории, её специализацию и будущие возможности.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2026-06-03T01:50:56Z</dcterms:created>
  <dcterms:modified xsi:type="dcterms:W3CDTF">2026-06-03T01:50:56Z</dcterms:modified>
</cp:coreProperties>
</file>