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Общественно-политическая жизнь БССР в 1920-е годы: ключевые процессы и противоречия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советская власть перестроила общество, язык и повседневность БССР?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после войны: стартовые условия десятилетия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входила в 1920-е годы после разрухи и кадрового истощения, но именно тогда закрепились границы, расширилась территория республики и началось восстановление управления, экономики и общественной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Партийное руководство как основа политической системы
</a:t>
            </a:r>
            <a:endParaRPr lang="en-US" sz="3006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 республике определялись партийными органами, тесно связанными с общесоюзным руководством. Формальные институты власти действовали в пределах линии, заданной партией.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КП (б)Б и центр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Партийные комитеты направляли работу советов, профсоюзов, комсомола, печати и кадровых назначений. Это делало общественные структуры частью единого управленческого механизма.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институтами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Выборные процедуры сохранялись, но их значение постепенно снижалось. Реальное продвижение руководителей зависело прежде всего от партийной номенклатуры и служебного согласования сверху.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выборность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аппарат БССР развивался как производный от партии, а не как самостоятельная система. Это укрепляло вертикаль власти и уменьшало пространство для альтернативных решений.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зависимость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БССР и их функции в 1920-е годы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звенья советской власти и их место в управлении республикой.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выглядела многоуровневой, но ключевые решения концентрировались в партийном аппарате.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и административные нормы БССР 1920-х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как политика национального строительства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местечках открывались классы, где обучение постепенно переводили на белорусский язык. Вместе с этим появлялись новые учебники, а учителя осваивали обновлённую терминологию и методику преподавания.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на родном языке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и учреждение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всё заметнее входил в делопроизводство, прессу и официальные объявления. Для читателя это означало не только новые тексты, но и ощущение, что язык становится частью публичной нормы.
</a:t>
            </a:r>
            <a:endParaRPr lang="en-US" sz="1194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белорусизации требовала подготовленных специалистов, способных работать в школах, судах и учреждениях. Поэтому важным направлением стало обучение работников, владеющих белорусским языком и понимающих задачи национального строительства.
</a:t>
            </a:r>
            <a:endParaRPr lang="en-US" sz="1124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республики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и ликвидация неграмотности в 1920-е годы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 сети школ, расширялись вечерние занятия и кружки ликбеза для взрослых. Особенно заметным стало вовлечение сельской молодёжи и работников, ранее не имевших систематического обучения.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важнейшим инструментом модернизации общества и подготовки новых кадров для республики.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3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индексы по материалам отчётов НКП БССР и сводок о ликвидации неграмотности за 1920-е годы; 1920 = 100
</a:t>
            </a:r>
            <a:endParaRPr lang="en-US" sz="13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06778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11778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3085978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 и политическая социализация молодежи
</a:t>
            </a:r>
            <a:endParaRPr lang="en-US" sz="2578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Комсомольцы работали в школах, избе-читальне и кружках, помогая взрослым и подросткам осваивать грамоту. Для многих это становилось первым опытом общественно полезной деятельности и коллективной дисциплины.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неграмотности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собрания, лекции и агитационные кампании комсомол распространял советские ценности и антирелигиозные взгляды. Молодёжь приучали к публичному участию, где важны были единая позиция и организованность.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работа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Комсомольские ячейки включались в производственные и хозяйственные инициативы, помогали собирать средства и мобилизовывать людей. Так формировалась связь между трудовой практикой и политической лояльностью.
</a:t>
            </a:r>
            <a:endParaRPr lang="en-US" sz="1085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кампаниях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партии комсомол был школой будущих работников аппарата. Активность в организации повышала шансы на продвижение, поэтому молодёжное движение становилось каналом социального отбора.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Кадровый резерв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общественной мобилизации в БССР
</a:t>
            </a:r>
            <a:endParaRPr lang="en-US" sz="283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партийно-государственного управления и массовых кампаний 1920-х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и рабочие коллективы в советской системе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распределяли путёвки, следили за охраной труда и помогали организовывать отдых рабочих. Эти задачи делали их заметной частью повседневной жизни коллектива.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функции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собрания и производственные совещания использовались для обсуждения задач и мобилизации коллектива. Однако эти формы служили включению трудящихся в управление, а не открытому спору с системой.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и совещания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Профсоюзная работа строилась в русле партийных решений, поэтому автономия организаций была ограниченной. Они не становились площадкой для самостоятельного давления на власть.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партией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профсоюзные структуры поддерживались нормы производственной дисциплины и участие в хозяйственных кампаниях. Работник воспринимался прежде всего как участник общего плана, а не как независимый защитник своих интересов.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дисциплина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населения БССР в 1920-е годы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общества менялся медленно: деревня оставалась главным пространством жизни, а городские слои росли вместе с школой, управлением и промышленностью.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крестьянства определяло темпы и противоречия модернизации республики.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по материалам переписей и демографических обзоров БССР 1920-х годов; доли округлены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два разных образа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центр меняется быстрее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заметнее всего были новые учреждения: совет, редакция газеты, клуб, библиотека и кооператив. Здесь чаще проходили собрания, лекции и политические мероприятия, а советская символика становилась частью уличного пространства и повседневного ритма.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держится за привычный уклад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 дольше сохраняла традиционные формы общения, религиозные обряды и авторитет старших. Изменения приходили медленнее: через школу, кооперацию и местные собрания, поэтому новые нормы нередко сосуществовали с привычными обычаями.
</a:t>
            </a:r>
            <a:endParaRPr lang="en-US" sz="107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ритма одной республики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городом и деревней показывал, что модернизация шла неравномерно. Город становился центром советской культуры и управления, а деревня оставалась пространством осторожной адаптации, где старое и новое долго существовали рядом.
</a:t>
            </a:r>
            <a:endParaRPr lang="en-US" sz="10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антирелигиозной политики и смены ценностей
</a:t>
            </a:r>
            <a:endParaRPr lang="en-US" sz="2453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ограничивает влияние церкви через агитацию, печать и клубную работу. Комсомол и местные ячейки распространяют научное мировоззрение и критикуют религиозные традиции.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гражданские обряды, новые праздничные даты и советская ритуальность. Эти формы особенно активно продвигаются в городах, где быстрее меняется культурная среда.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религиозные привычки сохраняются дольше, поэтому отказ от старых практик идет неравномерно. Антирелигиозная кампания становится устойчивой частью общественной политики.
</a:t>
            </a:r>
            <a:endParaRPr lang="en-US" sz="10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общественно-политической жизни БССР в 1920-е годы
</a:t>
            </a:r>
            <a:endParaRPr lang="en-US" sz="301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1920-е годы менялись границы республики, ее статус и инструменты управления. Одновременно усиливались белорусизация и партийный контроль.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и административные нормы БССР 1920-х годов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 стало временем институционального оформления республики при одновременной централизации власти и расширении национально-культурной политики.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распространения белорусского языка в 1920-е годы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 язык закреплялся там, где требовалась ежедневная работа с людьми: в школах, учреждениях и местном делопроизводстве.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была не только культурной инициативой, но и практическим инструментом управления, подготовки кадров и расширения национальной среды.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без точных статистических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585" y="1279025"/>
            <a:ext cx="3426731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Пресса, клубы и политическое просвещение населения
</a:t>
            </a:r>
            <a:endParaRPr lang="en-US" sz="2382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не только сообщали новости, но и объясняли решения партии, задавали оценку событиям и предлагали образец «правильного» поведения. Через них формировалось единое информационное поле республики.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как инструмент власти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пространства соединяли досуг, обучение и агитацию. Здесь проводили беседы, читки, собрания и лекции, превращая культурный отдых в форму политического просвещения и коллективного воздействия.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 избы-читальни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Агитпункты помогали быстро доводить до населения решения властей и материалы о кампаниях. Они особенно важны были там, где уровень грамотности оставался низким и печать еще не охватывала всех жителей.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Агитпункты на местах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прессу и массовые мероприятия распространялись понятия советского быта, труда и дисциплины. Так культурная сфера становилась не самостоятельной, а подчиненной задачам политического воспитания.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повседневности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политического контроля в 1920-е годы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общественно-политической практики БССР 1920-х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нэпа в общественной жизни БССР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вернул в города торговлю, частную инициативу и более разнообразный выбор товаров. Повседневная жизнь стала динамичнее, а у людей появилось больше возможностей для личного заработка и бытовой самостоятельности.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Оживление повседневности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послабления не означали политической свободы. Напротив, различия в интересах и ожиданиях усиливали дискуссии о будущем общества, а власть стремилась держать их под жестким идеологическим контролем.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Идейные споры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быстрее включались в рыночные и культурные перемены, а деревня дольше сохраняла привычные формы обмена и общения. Это делало общество неоднородным и усложняло единый курс модернизации.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обновления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элементы усилили различия в доходах и образе жизни. На фоне новых потребительских привычек заметнее стали контрасты между обеспеченными горожанами, служащими, рабочими и беднейшими слоями населения.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и новые советские ритуалы
</a:t>
            </a:r>
            <a:endParaRPr lang="en-US" sz="293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Октябрьские торжества, демонстрации и массовые собрания превращали улицу в пространство советской символики. Участие в них показывало не только принадлежность к коллективу, но и готовность поддерживать новую власть в повседневной жизни.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публичное действие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Комсомольская свадьба и новый обряд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Комсомольские свадьбы и гражданские церемонии предлагали альтернативу церковным традициям. Такие ритуалы подчеркивали отказ от старых норм и закрепляли идею, что личные события тоже должны соответствовать советскому образцу.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уголки в клубах, на предприятиях и в учреждениях соединяли чтение, собрания и агитацию. Здесь люди видели плакаты, слушали лекции и включались в общую политическую атмосферу, которая входила в обычную жизнь.
</a:t>
            </a:r>
            <a:endParaRPr lang="en-US" sz="1124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уголок в быту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1920-х годов: достижения и ограничения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модернизация шла вместе с политической централизацией. Эти процессы не противоречили друг другу для власти, но по-разному воспринимались обществом.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получила устойчивую систему управления и национально-культурные изменения, однако реальная политическая конкуренция так и не сформировалась.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сравнительная оценка без точных статистических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республика обрела устойчивые институты, расширила образовательное и национально-культурное пространство, но одновременно закрепила партийную монополию. Именно это сочетание модернизации и контроля определило дальнейший путь БССР.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время формирования советской модели в БССР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2026-06-01T06:44:53Z</dcterms:created>
  <dcterms:modified xsi:type="dcterms:W3CDTF">2026-06-01T06:44:53Z</dcterms:modified>
</cp:coreProperties>
</file>