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основные понятия и значение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нового организма с передачей генетической информации от двух родителей.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полового размножения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зародилось у древних простейших около миллиарда лет назад и распространилось среди растений, животных и грибов, обеспечивая генетическое разнообразие и адаптацию видов.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 у 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слияние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— яйцеклетки и сперматозоиды — образуются в половых органах. Их слияние в процессе оплодотворения приводит к образованию зиготы с новым генетическим набором.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нового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развивается в полноценный организм, проходя этапы роста и деления, что обеспечивает передачу наследственных признаков потомству.
</a:t>
            </a:r>
            <a:endParaRPr lang="en-US" sz="10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механизм образования гамет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мейоза происходит рекомбинация генов, благодаря чему потомство получает уникальный набор наследственных признаков, повышая разнообразие.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предотвращает накопление лишних хромосом и обеспечивает правильное распределение генетической информации в гаметах.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это специализированное клеточное деление, уменьшающее число хромосом вдвое, что важно для поддержания постоянства генетического материала в поколениях.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способов размножения у многоклеточных организмов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предпочитают половое размножение, что указывает на его эволюционную эффективность несмотря на более высокие затраты.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полового размножения объясняется преимуществами генетического разнообразия и адаптивности.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тела самки и характерно для млекопитающих, птиц и большинства рептилий, обеспечивая защиту гамет и эмбриона.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распространено у рыб, амфибий и некоторых беспозвоночных, где гаметы сливаются в воде, что требует благоприятных условий среды.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внешнее и внутреннее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размножение: сравнительная характеристика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параметров, влияющих на выживаемость и распространение видов.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выживанию через разнообразие, бесполое — быстрому увеличению численности.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полового размножения у животных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Внутриутробное развитие у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такие как коровы, собаки и человек, развивают потомство внутри тела матери, обеспечивая защиту и питание на ранних этапах 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Яйцекладка и высиживание у птиц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например курицы, откладывают яйца и заботливо высиживают их, обеспечивая оптимальные условия для развития эмбрионов.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 у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жуки демонстрируют сложные ритуалы спаривания, а пчёлы и муравьи применяют разнообразные способы оплодотворения для поддержания колонии.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полового размножения у растений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покрытосеменных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растения используют ветер и насекомых для переноса пыльцы с мужских на женские части цветов, что способствует разнообразию видов.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насекомых-опылителей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осы и жуки активно переносят пыльцу, обеспечивая оплодотворение и формирование семян с новым генетическим материалом.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обогащение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опылению происходит обмен генетическими особенностями между растениями, что ведёт к появлению новых сортов и устойчивости к средовым изменениям.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90948" y="3237659"/>
            <a:ext cx="359775" cy="479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опылителей в половом размножении растений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как опылители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обеспечивают перенос пыльцы, способствуя успешному оплодотворению и формированию жизнеспособных семян.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опылении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птицы, например колибри, участвуют в опылении, расширяя географию распространения растений.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опыляют ночные цветы, играя важную роль в экосистеме и поддержании видов с ночным циклом.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сокращения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количества опылителей ведёт к снижению опыления, влияя на размножение растений и уменьшая биологическое разнообразие.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полового размножения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стадий формирования нового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— основа 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создаёт уникальные генетические комбинации у потомков, благодаря смешению наследственной информации от двух родителей.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разнообразие помогает видам лучше адаптироваться к изменениям окружающей среды и выживать в различных условиях.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генетического разнообразия способствует ускорению возникновения новых видов и повышению устойчивости экосистем.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 увеличивает шансы выживания особей в конкурентной борьбе с хищниками и паразитами.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генетическим материалом снижает вероятность наследственных заболеваний, поддерживая здоровье популяции.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сочетаний генов облегчает адаптацию организмов к меняющимся климатическим условиям и появлению болезней.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благодаря половому размножению ведут к появлению новых биологических форм и устойчивых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полового размножения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поиск подходящего партнёра, что потребляет время и энергию, в отличие от бесполого размножения.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сопряжён с большими затратами энергии на формирование гамет и развитие потомства.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рождается меньше потомков, а успешное размножение возможно только при совпадении биологического ритма обоих родителей.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полового размножения у грибов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грибных гиф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у грибов начинается с слияния гиф — нитей, составляющих мицелий. Это обеспечивает обмен генетическим материалом и создаёт предпосылки для разнообразия потомства.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половых структур и спор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гиф формируются специализированные половые структуры, в которых образуются споры с новым набором генов. Споры распространяются и обеспечивают новое поколение грибов.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полового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 и плесневые рода Пеницилл и Мукор демонстрируют как половое, так и бесполое размножение, что помогает им выживать в разных условиях окружающей среды.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инфузорий конъюгация обеспечивает обмен ядрами между двумя особями, способствуя генетическому обновлению.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особи
</a:t>
            </a:r>
            <a:endParaRPr lang="en-US" sz="6722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обмениваются ядрами в процессе конъюгации, обновляя генетический состав популяции для повышения устойчивости вида.
</a:t>
            </a:r>
            <a:endParaRPr lang="en-US" sz="1672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влажность напрямую влияют на развитие гамет и сроки размножения у многих животных и растений.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пищи и укрытий ограничивает ресурсы, уменьшая количество потомства и вызывая задержки или прекращение размножения.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влияющие на половое размножение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размножения у исчезающих видов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Редким видам сложно найти подходящего партнёра, что сокращает шансы на успешное воспроизводство.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генетическое разнообразие снижает устойчивость к заболеваниям и изменениям среды.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амурский тигр и европейский зубр, сталкивающиеся с ограничениями в размножении из-за малочисленности.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как орхидеи в заповедниках, также страдают от нехватки опылителей и подходящих условий для размножения.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поддержке полового размножения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опыление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аграрии проводят искусственное опыление, чтобы повысить урожайность и сохранить редкие виды растений в условиях дефицита естественных опылителей.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разведения редких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Зоопарки и питомники организуют селекционные программы для увеличения численности исчезающих животных и сохранения их генетического разнообразия.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популяций зубров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проекты направлены на размножение и реинтродукцию зубров в естественную среду, что помогает вернуть вид из состояния угрозы исчезновения.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значение полового размножения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является ключевым фактором поддержания разнообразия жизни, способствуя адаптации организмов и обеспечивая долговременную устойчивость экосистем.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2026-05-09T21:34:29Z</dcterms:created>
  <dcterms:modified xsi:type="dcterms:W3CDTF">2026-05-09T21:34:29Z</dcterms:modified>
</cp:coreProperties>
</file>