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Павлычко. «Где всего прекрасней на земле?»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 к родному краю, дому и самым близким людям.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Дмитро Павлычко: поэт родной земли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Дмитро Павлычко — украинский поэт, переводчик и общественный деятель. Он писал о языке, памяти, семье и родной земле. Его стихи легко понять детям: в них ясные образы, тёплые чувства и простые, красивые слова.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спрашивает поэт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человеку лучше всего?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задаёт очень простой, но важный вопрос: где на земле человеку по-настоящему хорошо. Ответ он ищет не в далёких странах, а рядом — там, где знакомы каждый дом и каждая тропинка. Именно здесь живут первые радости и память сердца.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знаком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появляются обычные, но дорогие вещи: дом, улица, небо, деревья, поле и люди рядом. Всё это складывается в уютную картину родного уголка. Такой мир особенно близок ребёнку, потому что он узнаёт его без труда.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двор и родной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тихий двор, зелёное дерево у окна и светлый день над домом. Такая картина помогает почувствовать настроение стихотворения. Родной край у поэта выглядит не как что-то далёкое, а как место, где хочется улыбнуться.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— это дорого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для поэта — самое близкое и дорогое место. Здесь человек чувствует себя спокойно, словно вернулся домой после долгой дороги.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родного края складывается из простых вещей: света, зелени, чистого воздуха, знакомых дорог и лиц, которые всегда рады встрече.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родная земля кажется особенно ценной. Она не просто красива — она хранит тепло, заботу и чувство защищённости.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66922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18" y="2954337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958" y="2954337"/>
            <a:ext cx="260662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стихотворении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делает картину стихотворения тёплой и радостной. Он словно говорит: день добрый, мир приветливый, а вокруг всё дышит жизнью.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тексте помогает почувствовать простор и свободу. Оно расширяет взгляд и делает родной край светлым, чистым и очень мирным.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добавляют стихотворению мягкость и красоту. Они делают природу нарядной, словно она сама улыбается человеку навстречу.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в стихотворении показывают широту родного края. В них чувствуется свобода, тишина и спокойная уверенность, что всё вокруг своё и родное.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и деревья создают ощущение живого, настоящего дома под открытым небом. Они напоминают о прогулках, играх и детстве.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мама, семья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родной край начинается с дома, где всё знакомо и понятно. Здесь звучит тёплый голос мамы, а рядом живут забота, ласка и первые радостные впечатления.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делает место особенно дорогим, потому что именно с близкими людьми связаны память и чувство безопасности. Поэтому родной дом в стихотворении кажется самым светлым уголком земли.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у поэта тихая и очень искренняя. Она не требует громких слов, потому что живёт в сердце и проявляется в заботе о своём крае.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любовь начинается с малого: с тропинки у дома, дерева во дворе, знакомой улицы и пения птицы. Такие детали делают чувство особенно живым.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Родина — это не только большая страна на карте. Это место, где человеку спокойно, понятно и радостно с самого детства.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добрые люди, мир кажется надёжным и светлым. Именно так простые впечатления превращаются в глубокую любовь к родной земле.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загадка: сначала кажется, что ответ будет трудным, но поэт мягко подводит к простому и тёплому выводу.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Д. Павлычко «Где всего прекрасней на земле?»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заставляет искать не сложный ответ, а самое дорогое место для сердца.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светлое и спокойное. В нём нет тревоги, зато есть доброта, благодарность и тихая радость от того, что мир вокруг красив.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чувствует тепло и доверие. Стихотворение звучит мягко, как доброе утро, когда всё вокруг кажется ясным, близким и понятным.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ответ в стихотворении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героя: от вопроса к пониманию ценности родного места.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очень простой: в нём нет сложных слов, поэтому первоклассник легко улавливает смысл и быстро начинает представлять описанные картины.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звучат плавно и напевно, словно тихий разговор о самом дорогом. Такая речь помогает запомнить стихотворение почти с первого чтения.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мягкие слова создают доверительное настроение. Именно поэтому текст особенно удачно подходит для первого знакомства с поэзией в начальной школе.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создаёт яркие картины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который сразу привлекает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вопроса, и это похоже на маленькую загадку. Читатель сразу хочет найти ответ, а вместе с ним замечает родной дом, двор и тихий свет вокруг.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которую легко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рисует солнце, небо, траву и поля так ясно, будто они стоят прямо перед глазами. Эти образы делают мир стихотворения светлым, спокойным и очень живым.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через чувства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рядом с природой всегда ощущается тепло дома и радость детства. Поэтому иллюстрация может показать ребёнка на зелёном лугу, рядом с домом, под ясным небом.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0" y="1025874"/>
            <a:ext cx="2247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300" y="1025874"/>
            <a:ext cx="2247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500" y="2378175"/>
            <a:ext cx="2247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299" y="2378175"/>
            <a:ext cx="2247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500" y="3730475"/>
            <a:ext cx="2247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понятно первокласснику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узнаёт дом, двор и знакомую улицу. Эти детали сразу вызывают чувство уюта, потому что они близки каждому школьнику.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трава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дерева, травы и поля понятны без объяснений. Они помогают представить красивый уголок природы, который можно увидеть каждый день.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небо создают ясную, радостную картину. Такие образы не пугают, а, наоборот, делают стихотворение светлым и добрым.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близкие люди и тёплый голос особенно важны для ребёнка. Через них легко понять, почему родное место кажется самым дорогим.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ничего сложного или страшного. Зато есть спокойствие, ласка и ощущение, что самое важное часто находится совсем рядом.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связано с уроком литературного чтения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темой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обращает внимание на Родину, семью и природу. Эти темы помогают детям понять, о чём говорит поэт и почему его слова близки каждому.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чувствах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класс обсуждает, какие чувства вызывает стихотворение. Это помогает увидеть, как поэзия передаёт любовь, благодарность и спокойствие.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наблюдение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замечают простые образы: дом, дерево, небо, дорогу. Так они учатся внимательно читать и находить в тексте важные детали.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читателя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дети понимают, что книги учат замечать красоту вокруг. Такое чтение развивает доброту, бережное отношение к слову и интерес к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«Родина», «дом» и «край» называют самое близкое место для человека. В них слышится чувство принадлежности, тепла и памяти о родных местах.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«сердце», «любовь», «красота» и «природа» помогают увидеть, что родная земля дорога не только глазами, но и душой. Именно они раскрывают главный смысл стихотворения.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тихое тепло, будто в комнате стало светлее. Стихотворение не торопится, а спокойно напоминает о самом дорогом.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почувствовать благодарность к месту, где человек живёт и растёт. Даже обычный двор или тропинка вдруг кажутся особенно важными.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остаются простые картины детства и добрые чувства. Благодаря этому стихотворение звучит как тёплое воспоминание, которое хочется беречь.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именно один вопрос ведёт читателя к ответу: самая прекрасная земля — родная, близкая и любимая.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Д. Павлычко «Где всего прекрасней на земле?»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помогает сразу задуматься о том, где человеку по-настоящему хорошо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простых вещах: в солнечном дне, зелёном дереве, знакомой улице и тихом дворе. Так ребёнок понимает, что мир вокруг может быть очень добрым.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также учит ценить близких людей и беречь то, что дорого сердцу. Любовь к родному краю начинается с маленьких радостей, которые видны каждый день.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простые и знакомые слова, поэтому смысл сразу становится понятным. Ребёнок не спотыкается о трудные выражения и спокойно следит за мыслью поэта.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 очень ясные: солнце, поле, дом, дерево. Такие образы легко представить, а значит, и запомнить — почти как любимый рисунок.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вопрос и ответ, а это помогает удержать ход мысли. Сначала возникает интерес, потом приходит ясное и доброжелательное объяснение.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текста — искренняя любовь к родной земле. Когда стихотворение говорит от сердца, его хочется перечитать ещё раз, а потом повторить вслух.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 с нами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Павлычко напоминает: самая прекрасная земля — там, где живут близкие люди, знакомы дороги и тепло детских воспоминаний. Стоит только оглянуться вокруг.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2026-05-24T00:37:33Z</dcterms:created>
  <dcterms:modified xsi:type="dcterms:W3CDTF">2026-05-24T00:37:33Z</dcterms:modified>
</cp:coreProperties>
</file>