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image" Target="../media/image-9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Страны Центральной Азии — основные факты и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стран региона объединены богатой историей и уникальной природой.
</a:t>
            </a:r>
            <a:endParaRPr lang="en-US" sz="3906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на протяжении веков был перекрестком культур и империй. С древних времён здесь проходил Великий шелковый путь, а в новейшее время страны обрели независимость, начав новые социально-экономические этапы развития.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Центральной Азии
</a:t>
            </a:r>
            <a:endParaRPr lang="en-US" sz="3134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особенности и география региона
</a:t>
            </a:r>
            <a:endParaRPr lang="en-US" sz="29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ландшафтов Центральной Азии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сочетаются пустыни и степи, горные массивы Тянь-Шань и Памир, а также значимые водоёмы, включая озеро Иссык-Куль и частично исчезающее Аральское море. Такое природное разнообразие влияет на климат и экономику.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стран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государств региона занимают площадь свыше 4 миллионов квадратных километров, не имея выхода к океану. Центральное расположение создало условия для важнейших транспортных и культурных связей, таких как Великий шелковый путь.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воды и их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реки Амударья и Сырдарья питают сельское хозяйство региона, но ограниченность водных ресурсов требует эффективного управления водоснабжением для устойчивого развития.
</a:t>
            </a:r>
            <a:endParaRPr lang="en-US" sz="11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 — географический и ресурсный лидер
</a:t>
            </a:r>
            <a:endParaRPr lang="en-US" sz="2731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 занимает крупнейшую площадь региона — около 2,7 миллиона квадратных километров с разнообразными ландшафтами: от степей до горных цепей Заилийского Алатау.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богата природными ресурсами, включая полезные ископаемые и огромные запасы нефти и газа. Население почти 20 миллионов человек, столица — Нур-Султан.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Узбекистан: густонаселённый и культурно богатый
</a:t>
            </a:r>
            <a:endParaRPr lang="en-US" sz="2625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рост и 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населённая страна региона с 35,6 миллионами жителей. Основные сельскохозяйственные районы расположены в Ферганской долине, где развиты хлопководство и садоводство.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города — культурное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Ташкент, Самарканд и Бухара — уникальные центры мировой культуры, включённые в список объектов Всемирного наследия ЮНЕСКО благодаря историческим памятникам и архитектуре.
</a:t>
            </a:r>
            <a:endParaRPr lang="en-US" sz="13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Основу страны занимает горный массив Тянь-Шань, занимая свыше 94% территории. Здесь расположено озеро Иссык-Куль, популярное среди туристов и любителей природы.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Кыргызстан: удивительный мир гор и традиций
</a:t>
            </a:r>
            <a:endParaRPr lang="en-US" sz="2788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Экономика строится на животноводстве и туризме. Культурное наследие хранится в традиционных праздниках, кочевых обычаях и национальных юртах. Столица — Бишкек.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Таджикистан: гористый пейзаж и экономика
</a:t>
            </a:r>
            <a:endParaRPr lang="en-US" sz="3047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Высокогорный рельеф и влияние на жизнь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Таджикистан — самая гористая страна региона, 93% территории покрыты горами Памира. Эти условия формируют экономику и особенности культуры.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социальные особенности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Хлопководство и гидроэнергетика — важнейшие отрасли. Значительную часть экономики составляют денежные переводы мигрантов, что подчеркивает влияние трудовой миграции на страну.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и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80% территории занято пустыней Каракумы, создающей уникальные климатические условия. Значительные части страны покрыты песками и скалистыми плато, влияющими на образ жизни населения.
</a:t>
            </a:r>
            <a:endParaRPr lang="en-US" sz="1716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Туркменистан: пустынные просторы и природные богатства
</a:t>
            </a:r>
            <a:endParaRPr lang="en-US" sz="2816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богатства — запасы природного газа и хлопок. Важным объектом является Каракумский канал — крупнейший оросительный проект. В Туркменистане сохранились древние города Мерв и Куня-Ургенч.
</a:t>
            </a:r>
            <a:endParaRPr lang="en-US" sz="159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424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4924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73449" y="4229420"/>
            <a:ext cx="521700" cy="4173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57499" y="4229420"/>
            <a:ext cx="521700" cy="41736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49524" y="4229420"/>
            <a:ext cx="521700" cy="41736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и языковое разнообразие региона
</a:t>
            </a:r>
            <a:endParaRPr lang="en-US" sz="2891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Казахи, узбеки, туркмены, кыргызы и таджики являются основными этническими группами с собственными языками.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
</a:t>
            </a:r>
            <a:endParaRPr lang="en-US" sz="1400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Значительные сообщества русских, уйгуров, татар и других этносов усиливают культурное разнообразие Центральной Азии.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Многонациональность
</a:t>
            </a:r>
            <a:endParaRPr lang="en-US" sz="1377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представлен тюркскими и иранскими языками, а русский язык выступает в роли межнационального средства общения.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языки
</a:t>
            </a:r>
            <a:endParaRPr lang="en-US" sz="1400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народов влияет на социокультурную динамику и формирует уникальную региональную идентичность.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взаимодействие
</a:t>
            </a:r>
            <a:endParaRPr lang="en-US" sz="1400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семьях и общественной жизни часто сочетаются несколько языков, что отражает историческую сложность региона.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сосуществование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направления Центральной Азии
</a:t>
            </a:r>
            <a:endParaRPr lang="en-US" sz="2778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Казахстан и Туркменистан ведут добычу нефти и природного газа, что приносит значительную часть доходов государствам.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Узбекистан и Таджикистан специализируются на возделывании и экспорте хлопка, а также занимают важное место в сельскохозяйственном секторе.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Горнодобывающая промышленность развита в Казахстане и Кыргызстане, где добывают золото, уголь и уран для внутреннего потребления и экспорта.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Животноводство и фермерство — ключевые отрасли для Кыргызстана и других стран, поддерживающие занятость в сельских территориях.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индикаторы: сравнительный анализ ВВП стран Центральной Азии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Казахстана в 2,7 раза превышает экономику Узбекистана, что отражает лидирующую роль в регионе.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 и Узбекистан лидируют по объёму ВВП, демонстрируя устойчивый рост и привлекательность для инвестиций.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валютный фонд, 2023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ценный ресурс: значимость и вызовы водообеспечения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Амударья и Сырдарья — ключевые источники пресной воды для сельского хозяйства и населения региона. Озёра Иссык-Куль и Балхаш играют важную экологическую роль.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Обмеление Аральского моря вызвало серьёзные экологические и социально-экономические проблемы. Перераспределение воды порождает споры между странами из-за ограниченных ресурсов.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обычаи и религия народов региона
</a:t>
            </a:r>
            <a:endParaRPr lang="en-US" sz="2897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суннитского направления широко распространён, переплетаясь с древними обычаями, формируя уникальный культурный ландшафт Центральной Азии.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Навруз символизирует наступление весны и обновление природы, оставаясь важным общерегиональным событием.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Курбан-байрам и народные игры, такие как курес и кок-бору, сохраняют исторические традиции и укрепляют национальную идентичность.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архитектуры: символы истории Центральной Азии
</a:t>
            </a:r>
            <a:endParaRPr lang="en-US" sz="2563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Ансамбль Регистан в Самарканде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Регистан — великолепный комплекс медресе, являющийся шедевром исламской архитектуры и объектом Всемирного наследия ЮНЕСКО. Он привлекает множество туристов своей уникальной мозаикой и историей.
</a:t>
            </a:r>
            <a:endParaRPr lang="en-US" sz="1047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Мавзолей Ходжи Ахмеда Ясави в Туркестане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мавзолей — выдающийся памятник средневековой архитектуры и духовный центр Казахстана. Включён в список ЮНЕСКО за своё культурное значение и архитектурную выразительность.
</a:t>
            </a:r>
            <a:endParaRPr lang="en-US" sz="1047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Бурана и древний город Мерв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Бурана в Кыргызстане — остаток древнего города-Баласагуна, а Мерв в Туркменистане — один из важнейших городов Великого шелкового пути с историей более двух тысяч лет.
</a:t>
            </a:r>
            <a:endParaRPr lang="en-US" sz="10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 привлекает внимание крупных держав благодаря своему стратегическому положению и богатым ресурсам.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Геополитика: стратегическое положение и партнерства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является ключевым пересечением транспортных коридоров между Европой и Азией, включая маршруты нефти и газа.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«Нового шелкового пути» способствуют развитию инфраструктуры и экономической интеграции с мировыми рынками.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50" y="1587500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2250" y="1630220"/>
            <a:ext cx="521700" cy="417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29700" y="1607033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 региональные организации: формы сотрудничества
</a:t>
            </a:r>
            <a:endParaRPr lang="en-US" sz="2563" dirty="0"/>
          </a:p>
        </p:txBody>
      </p:sp>
      <p:sp>
        <p:nvSpPr>
          <p:cNvPr id="12" name="Text 2"/>
          <p:cNvSpPr txBox="1"/>
          <p:nvPr/>
        </p:nvSpPr>
        <p:spPr>
          <a:xfrm>
            <a:off x="11001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Шанхайская организация сотрудничества (ШОС)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— обеспечение безопасности, борьба с терроризмом и экстремизмом среди членов региона.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403762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Содружество Независимых Государств (СНГ)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экономическое и политическое сотрудничество, поддерживает интеграционные процессы и развитие транспортных связей.
</a:t>
            </a:r>
            <a:endParaRPr lang="en-US" sz="1586" dirty="0"/>
          </a:p>
        </p:txBody>
      </p:sp>
      <p:sp>
        <p:nvSpPr>
          <p:cNvPr id="14" name="Text 4"/>
          <p:cNvSpPr txBox="1"/>
          <p:nvPr/>
        </p:nvSpPr>
        <p:spPr>
          <a:xfrm>
            <a:off x="69750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Центральноазиатское экономическое сотрудничество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Направлено на совместное управление водными ресурсами, развитие энергетических и транспортных проектов для стабильного роста региона.
</a:t>
            </a:r>
            <a:endParaRPr lang="en-US" sz="147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процент молодых людей в населении создаёт потенциал для развития, но требует эффективных образовательных программ и трудоустройства.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Центральной Азии: структура и основные вызовы
</a:t>
            </a:r>
            <a:endParaRPr lang="en-US" sz="2563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среди молодежи остаётся серьёзной проблемой, особенно в сельской местности, усиливая миграционные потоки в поисках работы.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трудовая миграция направлена в Россию и Казахстан, что стимулирует денежные переводы, но ослабляет местные экономики.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цифровых технологий стимулирует интерес молодёжи к инновациям и расширяет возможности для обучения и самореализации.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2019"/>
            <a:ext cx="4759500" cy="22747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города региона: население и значение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— важнейшие культурные, экономические и административные центры региона с разнообразием населения и активной городской жизнью.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Ташкент — самый населённый город региона, играющий ключевую роль в экономике и культуре Узбекистана.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статистические данные, 2023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активно реализует программы по борьбе с инфекционными заболеваниями и улучшению системы здравоохранения.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жизни: здравоохранение и социальная сфера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продолжительность жизни варьируется от 67 до 73 лет, отражая различия в уровне здравоохранения и качестве жизни.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современным медицинским услугам ограничен в отдалённых районах, что вызывает социальные и медицинские дисбалансы.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25" y="-282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Азия: вызовы и возможности для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обладает значительным экономическим потенциалом и богатым культурным наследием, но требует решения проблем экологии и социальных систем для устойчивого будущего.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2026-05-10T17:52:11Z</dcterms:created>
  <dcterms:modified xsi:type="dcterms:W3CDTF">2026-05-10T17:52:11Z</dcterms:modified>
</cp:coreProperties>
</file>