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его измерители: зачем обществу нужен этот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влияет на жизнь каждого.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экономический рост стал важным показателем развития страны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рост производства оценивали как признак силы государства, а сегодня он помогает сравнивать страны, понимать динамику ВВП и судить, насколько экономика улучшает жизнь людей, а не только увеличивает выпуск.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экономического роста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означает увеличение реального объема произведённых товаров и услуг за выбранный период, обычно за год или квартал, если считать в постоянных ценах.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Экстенсивный рост опирается на расширение ресурсов: больше работников, сырья и оборудования. Он дает быстрый эффект, но не всегда повышает эффективность экономики.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рост связан с технологиями, образованием, ростом производительности и лучшей организацией производства. Именно он считается более устойчивой основой долгосрочного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линиями показывает, что рост цен может заметно искажать картину выпуска.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учебного графика, составлено по логике сопоставления номинального и реального ВВП.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Номинальный и реальный ВВП: влияние инфляции на показатели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инфляция, тем сильнее номинальный ВВП отрывается от реального, поэтому для оценки роста нужен именно показатель в постоянных ценах.
</a:t>
            </a:r>
            <a:endParaRPr lang="en-US" sz="11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измерители экономического роста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показателей помогает увидеть масштаб экономики, ее динамику и эффективность использования ресурсов.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показатель освещает только одну сторону развития, поэтому выводы нужно делать только в комплексе, а не по одной цифре.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экономическая статистика; обобщение стандартных определений показателей.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как базовый показатель экономики страны
</a:t>
            </a:r>
            <a:endParaRPr lang="en-US" sz="2792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считают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определяют по расходам, доходам или добавленной стоимости. Такой подход позволяет увидеть экономику сразу с разных сторон: производство, распределение доходов и использование результата.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ВВП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показывает стоимость всех конечных товаров и услуг, произведённых на территории страны за год или квартал. Из расчёта исключают промежуточные товары, чтобы избежать двойного счёта.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 душу населения и уровень благосостояния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 душу населения получают делением общего ВВП на численность жителей. Это удобный способ сравнивать страны с разным размером экономики и разным населением.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часто используют как приближённый ориентир материального благополучия: при прочих равных более высокий результат обычно означает больше ресурсов на одного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 не показывает, как доходы распределены между людьми, не отражает теневую экономику и не сообщает, кому именно достаётся экономический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роста может резко меняться из-за кризисов, восстановления спроса и колебаний инвестиций.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диаграммы, показывающей фазы делового цикла.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ВВП и деловой цикл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спада и подъёма чередуются, поэтому важен не один год, а долгосрочная тенденция экономики.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как главный источник долгосрочного роста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навыки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 и профессиональной подготовки работников, тем больше продукции они создают за то же время и тем быстрее осваивают новые технологии.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организация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управление, чёткое распределение задач и продуманные производственные процессы уменьшают простои, повышают качество работы и усиливают отдачу от каждого работника.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автоматизация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оборудование, цифровые инструменты и автоматизация сокращают потери времени, повышают точность операций и позволяют выпускать больше продукции без пропорционального роста затрат.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развитие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производительность растёт, предприятия могут повышать заработную плату, расширять инвестиции и увеличивать налоговые поступления без постоянного увеличения численности занятых.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экономический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инвестиции и повышение эффективности запускают цепочку роста экономики.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экономического роста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капитал и природные ресурсы задают масштаб производства: чем больше доступных ресурсов, тем выше потенциальный выпуск товаров и услуг при прочих равных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образование и эффективная организация труда повышают производительность, поэтому одна и та же экономика может выпускать больше без простого увеличения числа работников.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формируют правила игры: защита собственности, конкуренция, доступ к финансированию и предсказуемая политика снижают риски и стимулируют инвестиции.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Демография, предпринимательская активность и государственные решения могут ускорять рост или тормозить его, усиливая друг друга либо создавая ограничения для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вложения в человека превращаются в экономический результат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старт будущей профессии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образование дает не только знания, но и привычку учиться, работать с информацией и доводить дело до результата. Именно с этого начинается более высокая квалификация, а значит — и более ценная работа в экономике.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навыки повышают отдачу труда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получает медицинскую помощь, осваивает современную технику и сохраняет работоспособность, он производит больше и стабильнее. Для страны это означает меньше потерь времени и больше возможностей для роста доходов.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сегодня — развитие страны завтра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класса к рабочему месту показывает, что личные усилия складываются в общий результат. Чем больше людей умеют мыслить, сотрудничать и применять знания, тем сильнее экономика и тем устойчивее ее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показано, что рост цен может временно улучшать номинальные показатели, но не означает увеличения реального объема производства.
</a:t>
            </a:r>
            <a:endParaRPr lang="en-US" sz="112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данные для сравнения темпов инфляции и реального роста ВВП; не отражают конкретную страну.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реальный экономический рост
</a:t>
            </a:r>
            <a:endParaRPr lang="en-US" sz="307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инфляция высока, реальный рост оказывается слабее видимого; для оценки нужна корректировка в постоянных ценах.
</a:t>
            </a:r>
            <a:endParaRPr lang="en-US" sz="1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11316"/>
            <a:ext cx="3856200" cy="15254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показателей помогает увидеть не только размер экономики, но и качество жизни, доступные ресурсы и социальные результаты развития.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 дает полной картины: для сравнения стран нужны экономические и социальные метрики одновременно.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развитию (ИЧР), Всемирный банк, методологические материалы по национальным счетам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для сравнения стран и уровней развития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ВВП не говорит, как именно распределяются доходы: у части населения могут расти заработки, а у других сохраняться бедность и ограниченный доступ к благам.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не учитывает неоплачиваемый домашний труд, значительную часть теневой экономики и многие виды общественно полезной деятельности, которые не проходят через рынок.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ВВП как показателя успеха экономики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показателе не видно экологического ущерба, перегрузки инфраструктуры, качества бесплатных услуг и уровня безопасности, хотя все это влияет на повседневную жизнь людей.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ВВП полезен как базовый ориентир, но выводы о благополучии страны нужно делать только вместе с другими экономическими и социальными показателями.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роста производства к качеству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экономический рост может трансформироваться в общественные результаты через доходы, налоги и государственные расходы.
</a:t>
            </a:r>
            <a:endParaRPr lang="en-US" sz="330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и экологические ограничения
</a:t>
            </a:r>
            <a:endParaRPr lang="en-US" sz="2839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и загрязнение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может сопровождаться ростом выбросов и ухудшением качества воздуха и воды, если предприятия используют устаревшие технологии и не считают экологические издержки.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сырье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потерь энергии и материалов в производстве, тем ниже себестоимость и экологическая нагрузка. Ресурсосбережение становится важным источником конкурентоспособности.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повторное использование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переработки отходов и циркулярных практик позволяет уменьшать объем мусора, возвращать материалы в производство и снижать зависимость от дефицитных ресурсов.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Низкоуглеродная модернизация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чистой энергетике и технологиям помогает совместить рост выпуска с долгосрочной защитой природы и более устойчивой экономической моделью.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экономики занятость и выпуск обычно смещаются от сельского хозяйства к промышленности и услугам.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данные для демонстрации типичной структуры экономики; не отражают конкретную страну.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сдвиги в экономике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меняется вместе с ростом доходов, урбанизацией и технологическим усложнением экономики.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Сопоставить методику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проверить, в каких ценах и по какой формуле рассчитаны показатели, чтобы сравнение было корректным и не смешивало разные способы измерения.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Учитывать период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Квартальные и годовые данные могут показывать разные колебания. Важно не путать сезонный подъем с устойчивой тенденцией развития экономики.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несколько индикаторов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может ввести в заблуждение, поэтому вместе с ВВП анализируют инфляцию, занятость, доходы населения и производительность труда.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 о качестве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после комплексной проверки можно понять, является ли рост реальным, устойчивым и полезным для общества, а не просто статистическим улучшением.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интерпретировать статистику экономического роста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рост: важен не только объем, но и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действительно важен, однако его смысл раскрывается только через ВВП, доходы, производительность, инфляцию и социальные результаты, которые вместе показывают, насколько экономика работает на людей.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2026-05-25T11:03:07Z</dcterms:created>
  <dcterms:modified xsi:type="dcterms:W3CDTF">2026-05-25T11:03:07Z</dcterms:modified>
</cp:coreProperties>
</file>