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черви: строение, развитие, заражение и защита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Сосальщики и класс Ленточные черви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вредят людям и животным, а заражение часто связано с пищей, водой и гигиеной. Поэтому их изучение помогает понять болезни и способы их предупреждения.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паразитические черви важны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системе животных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Плоские черви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 ленточные черви входят в тип Плоские черви. Их тело обычно уплощено, что связано с образом жизни внутри организма хозяина и обменом веществ через покровы.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приводит к упрощению некоторых систем органов. Всё, что не нужно для жизни в хозяине, постепенно уменьшается, а полезные приспособления, наоборот, усиливаются.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 органы питания и размножения у них развиты очень сильно. Это позволяет быстро получать вещества от хозяина и оставлять большое число потомков.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органы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паразитических форм органы чувств развиты слабо, потому что жизнь в организме хозяина менее зависит от поиска пищи и внешних раздражителей, чем у свободноживущих животных.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Передвигаться и удерживаться в теле хозяина этим червям помогает кожно-мускульный мешок. Он обеспечивает сокращения тела и защиту, что особенно важно для паразитов.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 паразитических плоских червей
</a:t>
            </a:r>
            <a:endParaRPr lang="en-US" sz="3038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сосальщиков есть присоски, а у ленточных червей на головке-сколексе находятся присоски и иногда крючья. Эти органы помогают прочно закрепляться в организме хозяина.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удержанию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паразитов покрыто плотными покровами, которые защищают их от пищеварительных соков и других воздействий внутри организма хозяина. Благодаря этому черви могут долго выживать.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плоские черви получают питательные вещества из организма хозяина. У ленточных червей нет кишечника, а сосальщики частично питаются через покровы тела.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пищи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у этих червей очень мощно развита. Один паразит способен образовать огромное количество яиц, что повышает шанс сохранить вид и продолжить жизненный цикл.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половая система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признаки показывают, что строение паразитических плоских червей тесно связано с жизнью внутри другого организма. Их тело как будто «настроено» на скрытное существование.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паразитизму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«Паразитические плоские черви»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сосальщиков и ленточных червей
</a:t>
            </a:r>
            <a:endParaRPr lang="en-US" sz="3188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устроены два класса паразитических плоских червей и как это связано с их образом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сохраняют кишечник, а ленточные черви полностью перешли к всасыванию питательных веществ через тело.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пути попадания паразитов в организм. На практике риск снижается при правильной обработке продуктов и соблюдении чистоты.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рыба и мясо, поэтому термическая обработка и личная гигиена особенно важны.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1187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заражения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Сосальщики: внешнее строение и питание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сосальщиков обычно листовидное, несегментированное и уплощённое. Такая форма удобна для жизни внутри органов хозяина, где важно занимать мало места и удерживаться на месте.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Листовидное тело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и брюшная присоски помогают паразиту крепко удерживаться в теле хозяина. Благодаря им сосальщик не смывается потоками жидкости и может питаться длительное время.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могут питаться тканями, слизью, кровью или содержимым органов хозяина. У разных видов способы питания немного различаются, но все они связаны с паразитическим образом жизни.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пищи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веществ сосальщики получают не только через рот, но и через поверхность тела. Это помогает им использовать питательные вещества, находящиеся рядом, без сложной системы добычи пищи.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через покровы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сосальщика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с промежуточным хозяином — обычно пресноводным моллюском.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запомнить, почему описторхоз опасен для пищеварения и требует осторожности при употреблении речной рыбы.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об описторхозе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органа чаще всего поражает кошачья двуустка.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709" y="1143150"/>
            <a:ext cx="5394332" cy="52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сосальщики и вызываемые ими болезни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Печёночный сосальщик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паразит вызывает фасциолёз и поражает печень, а также желчные ходы. Болезнь мешает нормальной работе органов и особенно опасна для домашних животных.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органы-мишени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сосальщиков поражают разные органы человека и животных. Это показывает, насколько разнообразны их приспособления и как по-разному проявляются вызванные ими болезни.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Шистосомы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Шистосомы опасны тем, что их личинки способны проникать через кожу при контакте с заражённой водой. Поэтому купание в небезопасных водоёмах может быть рискованным.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Лёгочный сосальщик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Лёгочный сосальщик поселяется в тканях лёгких и нарушает дыхание. Из-за этого у заражённого человека могут появляться кашель, слабость и другие признаки болезни.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Ленточные черви: строение тела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отдела тела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ленточного червя делится на головку, шейку и множество члеников. Такой план строения помогает паразиту расти, образовывать новые сегменты и постоянно производить яйца.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прикрепления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головке расположены присоски, а у некоторых видов — и крючья. С их помощью червь крепко удерживается на стенке кишечника и не смывается пищевыми массами.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отсутствует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Собственной пищеварительной системы у ленточных червей нет. Готовые питательные вещества они поглощают всей поверхностью тела, поэтому им не нужны рот, кишечник и анальное отверстие.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 члениках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зрелый членик содержит органы размножения, а потому способен давать множество яиц. Это повышает выживаемость паразита и позволяет ему долго сохраняться в организме хозяина.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ленточного червя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хозяев и основные стадии развития паразита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и свиной цепни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Бычий цепень связан с говядиной, а свиной — со свининой. Заражение обычно происходит при употреблении мяса, которое недостаточно прожарено или проварено.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заражения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Свиной цепень особенно опасен тем, что его личинки способны попадать в разные органы. Такое состояние называется цистицеркозом и может поражать мозг, глаза и другие ткани.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свиной цепень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паразита могут вырастать до нескольких метров. Взрослые формы живут в кишечнике человека, где получают питание из содержимого кишечника и долго остаются незамеченными.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место жизни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лентец и эхинококк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лентец связан с пресной водой и рыбой. Его длина может достигать 10–15 метров, поэтому он относится к самым крупным паразитическим червям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лентец и рыба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эхинококк взрослой стадии очень мал, его личинки образуют кисты в печени, лёгких и других органах. Эти образования растут медленно, но заметно нарушают работу тканей.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без большой длины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инфекции могут долго развиваться незаметно. Человек не всегда чувствует присутствие паразита сразу, а вред органам накапливается постепенно и становится заметен позже.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течение болезни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взрослые особи способны вызывать серьёзные нарушения. Поэтому опасность этих паразитов связана не только с размером, но и с тем, где развиваются их личинки.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осторожность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паразитическим плоским червям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болезней, возбудителей и источников заражения
</a:t>
            </a:r>
            <a:endParaRPr lang="en-US" sz="2747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паразиты вызывают основные болезни, откуда происходит заражение и какие органы чаще всего страдают.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заражение чаще связано с пищей или контактом с животными, а основными органами поражения становятся кишечник, печень и лёгкие.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разные паразиты предпочитают разные органы, а часть опасных случаев связана с личиночными формами, которые мигрируют по организму.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страдает кишечник, но у сосальщиков особенно уязвимы печень и желчные пути. Личинки некоторых видов могут поражать мозг, мышцы и лёгкие.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материалу урока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органы поражаются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13" y="1631725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92075"/>
            <a:ext cx="316800" cy="28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525" y="4690900"/>
            <a:ext cx="24255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паразиты приспосабливаются к жизни в хозяине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Уплощённая форма увеличивает площадь соприкосновения с тканями хозяина. Это облегчает всасывание питательных веществ всей поверхностью тела и помогает паразиту экономить энергию.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покровы защищают червя от действия пищеварительных соков и других вредных факторов внутри организма хозяина. Благодаря этому паразит может долго сохраняться в кишечнике или органах.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Крепкое удержание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Присоски и крючья позволяют паразиту прочно закрепляться на стенках органов. Так он не вымывается содержимым кишечника и не теряет место обитания.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яиц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плодовитость компенсирует потери потомства во внешней среде. Из огромного числа яиц лишь часть попадает в подходящего хозяина и продолжает развитие.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хозяев помогает паразитам распространяться и находить новые организмы для развития. Такой жизненный цикл повышает шансы вида на выживание в природе.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заражения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которые разрывают пути передачи паразитов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549" y="1177200"/>
            <a:ext cx="5361202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 лечение паразитарных заболеваний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подтверждение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Диагноз начинают уточнять с анализа кала на яйца, фрагменты паразитов и другие признаки заражения. Это помогает обнаружить болезнь даже тогда, когда симптомы ещё слабо выражены.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исследования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необходимости используют УЗИ, анализы крови и другие методы. Они помогают увидеть изменения в органах и обнаружить личинки или кистовидные образования внутри тканей.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у врача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Противопаразитарные препараты назначают только специалистом, потому что схема лечения зависит от вида червя и состояния организма. Самостоятельный выбор лекарств может быть опасен.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ждать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способны долго повреждать органы, даже если человек чувствует себя относительно нормально. Поэтому раннее обращение к врачу помогает избежать тяжёлых осложнений.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Сосальщики и ленточные черви по-разному устроены, но одинаково опасны как паразиты. Их изучение учит беречь здоровье: соблюдать гигиену, тщательно готовить пищу и не пить грязную воду.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которых важно уметь распознавать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2026-06-01T11:18:12Z</dcterms:created>
  <dcterms:modified xsi:type="dcterms:W3CDTF">2026-06-01T11:18:12Z</dcterms:modified>
</cp:coreProperties>
</file>