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650" y="3889"/>
            <a:ext cx="9051600" cy="51357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Things to do in our free time: свободное время на уроке английского языка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время помогает говорить о привычках, интересах и любимых занятиях.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время в английском: зачем это нужно шестикласснику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рассказать о себе простыми фразами, закрепить лексику по школьной жизни и хобби, а также уверенно задавать вопросы о привычках и занятиях после уроков.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по теме: основные слова и выражения
</a:t>
            </a:r>
            <a:endParaRPr lang="en-US" sz="1600" dirty="0"/>
          </a:p>
        </p:txBody>
      </p:sp>
      <p:sp>
        <p:nvSpPr>
          <p:cNvPr id="11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603050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теме часто используются слова free time, hobby, weekend и after school. Это короткая лексика, которую легко запомнить и сразу применять в устной речи.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80008" y="2297790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и занятия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знать глаголы play, read, draw, listen to music, ride a bike, visit friends и help at home. Они помогают описывать конкретные действия без длинных фраз.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180008" y="2992530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выражения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spend time, have fun, do sports, go for a walk и learn something new делают речь естественнее. Их удобно использовать в мини-диалогах и ответах на уроке.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180008" y="3687273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творчество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play board games, collect things и watch videos помогают говорить о досуге точнее. Такие выражения часто встречаются в заданиях о привычках и любимых занятиях.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180008" y="4382005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общения в классе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шестого класса особенно важны короткие и частотные слова. Их легко использовать в ответах по одному-двум предложениям, не теряя смысла и уверенности.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популярные занятия в свободное время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показывает, что у школьников особенно заметны цифровые занятия и активный отдых, а спокойные увлечения встречаются реже.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варианты связаны с экраном и движением; менее популярные занятия тоже важны для баланса досуга.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Условный опрос класса, без указания даты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11" name="Text 1"/>
          <p:cNvSpPr txBox="1"/>
          <p:nvPr/>
        </p:nvSpPr>
        <p:spPr>
          <a:xfrm>
            <a:off x="5258400" y="180000"/>
            <a:ext cx="37056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отдых на улице
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1421754" y="10695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энергия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Walking in the park, riding a bike и playing football подходят для тех, кто любит движение. Такие занятия помогают быть более выносливым и бодрым.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1421761" y="203831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здоровья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отдых улучшает настроение, укрепляет тело и снимает усталость после уроков. Даже короткая прогулка может помочь переключиться и почувствовать себя лучше.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258411" y="10695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на свежем воздухе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Badminton, jumping rope и skating развивают координацию и реакцию. Они делают прогулку интереснее и помогают проводить время с пользой, а не только для развлечения.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258411" y="203831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уличных занятий нужны удобная одежда, вода, безопасное место и подходящая погода. Если соблюдать простые правила, отдых будет комфортным и спокойным.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258411" y="3007087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лучше выбирать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досуг особенно хорош после долгого сидения за партой или экраном. Он помогает размяться, увидеть друзей и провести время более живо.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занятия по настроению и времени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вопросу What do I feel like doing now? и разным условиям свободного часа.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1912874"/>
            <a:ext cx="5037600" cy="171130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Досуг дома: занятия и их польза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домашние занятия сочетают отдых и развитие полезных навыков.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досуг может одновременно расслаблять и развивать память, внимание, логику и самостоятельность.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домашних занятий для школьников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00" y="1788425"/>
            <a:ext cx="252900" cy="224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8301" y="1799665"/>
            <a:ext cx="252900" cy="202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2250" y="1774375"/>
            <a:ext cx="252900" cy="252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31025" y="1774375"/>
            <a:ext cx="252900" cy="252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как спокойное и полезное занятие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80000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помогает запоминать английскую лексику в контексте. Даже короткие тексты дают возможность увидеть знакомые слова в новых предложениях и лучше понять их значение.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408772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 stories и comic strips показывают, как строятся короткие фразы. Это полезно для шестого класса, потому что такие тексты легко читать без перегрузки.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37543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сюжеты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Fairy tales, animal stories и adventure books делают чтение увлекательным. Когда сюжет нравится, ребёнок читает охотнее и дольше удерживает внимание.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66315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привычка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10–15 минут чтения в день дают регулярную практику английского. Такая короткая привычка подходит для будней и не требует специальной подготовки.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песни и ритм в свободное время
</a:t>
            </a:r>
            <a:endParaRPr lang="en-US" sz="1600" dirty="0"/>
          </a:p>
        </p:txBody>
      </p:sp>
      <p:sp>
        <p:nvSpPr>
          <p:cNvPr id="11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794375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и подпевать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Прослушивание песен и singing along помогают лучше слышать английскую речь. Ритм и повторяющиеся слова делают произношение более чётким и запоминающимся.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180008" y="2620362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 теме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знать слова song, lyrics, melody, dance, beat, singer, listen и sing along. Они часто встречаются, когда нужно рассказать о любимой музыке.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180008" y="3446350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под музыку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танцы и ритмичные движения делают отдых активным и весёлым. Они помогают снять напряжение после уроков и поддерживают хорошее настроение дома.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180008" y="4272341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режим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школьников важны умеренная громкость и короткие музыкальные паузы. Тогда музыка остаётся приятным отдыхом и не мешает учёбе или домашним делам.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Экранное время: что занимает больше всего минут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всё экранное время одинаково: часть занятий помогает учиться, а часть — просто развлекает и быстро утомляет.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игры и видео, поэтому важно ограничивать их и оставлять место для учебных и творческих приложений.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Условный пример распределения экранного времени, без указания даты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 друзьями и развитие общения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80025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в игре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настольных игр и викторин ученики повторяют английские слова в естественной ситуации. Запоминание идёт легче, потому что правила, задания и ответы сразу связаны с действием и эмоциями.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397004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для диалога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играх удобно использовать короткие реплики: It’s your turn, I agree, I don’t know, Let’s play again, Well done. Они помогают говорить быстро, вежливо и без лишнего напряжения.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614927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слушать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требуют внимания к инструкции, ожидания своей очереди и честного поведения. Это тренирует не только английский, но и умение спокойно работать в группе и уважать других участников.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832853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и проигрыш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игры дети учатся радоваться успеху без насмешек и принимать проигрыш спокойно. Такой опыт делает общение дружелюбным и помогает чувствовать себя уверенно в паре или команде.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свободное время дома и на улице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и условий для безопасного отдыха дома и на улице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000" y="1157375"/>
            <a:ext cx="7072000" cy="2402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Недорогие способы интересно провести время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интересный досуг может быть доступным и простым. Многие занятия не требуют больших расходов и помогают проводить время активно, спокойно или вместе с семьёй.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доступные варианты — прогулки, обмен книгами и домашняя зарядка; почти бесплатные и недорогие занятия тоже делают досуг разнообразным.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примеров из темы о свободном времени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850" y="1484250"/>
            <a:ext cx="252900" cy="25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925" y="3235625"/>
            <a:ext cx="252900" cy="252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34625" y="1509540"/>
            <a:ext cx="252900" cy="202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34625" y="3235625"/>
            <a:ext cx="252900" cy="252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91400" y="1498300"/>
            <a:ext cx="252900" cy="224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14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Хобби, которые помогают в учёбе и будущем
</a:t>
            </a:r>
            <a:endParaRPr lang="en-US" sz="1600" dirty="0"/>
          </a:p>
        </p:txBody>
      </p:sp>
      <p:sp>
        <p:nvSpPr>
          <p:cNvPr id="15" name="Text 2"/>
          <p:cNvSpPr txBox="1"/>
          <p:nvPr/>
        </p:nvSpPr>
        <p:spPr>
          <a:xfrm>
            <a:off x="539189" y="1478850"/>
            <a:ext cx="25134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 учит замечать детали, свет и композицию. Это развивает наблюдательность и аккуратность, а ещё помогает по-новому смотреть на привычные вещи вокруг.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53938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Садоводство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 растениями развивает терпение и ответственность. Когда школьник поливает цветы или наблюдает за ростом семян, он учится ждать результат и заботиться о живом.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3495086" y="14788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 кодированием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coding games тренируют логику, последовательность шагов и умение искать решение. Такие задания хорошо подходят для развития внимания и уверенности в собственных действиях.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349508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Сборка моделей из деталей развивает точность, терпение и умение следовать инструкции. Такое хобби особенно полезно, потому что учит доводить начатое дело до конца.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6451861" y="14788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Приготовление простых блюд, например салата или бутербродов, учит самостоятельности. Ребёнок запоминает порядок действий, осторожно работает с продуктами и получает полезный жизненный навык.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и спокойный отдых: как они дополняют друг друга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вида отдыха решают разные задачи: один помогает двигаться, другой — переключаться и отдыхать. Вместе они делают неделю более ровной и комфортной.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режим сочетает движение и спокойные занятия: так легче сохранять силы, внимание и хорошее настроение без переутомления.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оценка влияния видов досуга по шкале 1–5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время с семьёй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на кухне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кухне семья готовит простой ужин вместе. Один режет фрукты, другой накрывает на стол, а младший повторяет: Let's help и Let's cook. Такой вечер превращает обычное дело в тёплое общение.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после ужина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ужина семья достаёт настольную игру и садится за общий стол. Дети говорят: Let's play, а взрослые объясняют правила и поддерживают всех участников. Даже короткая игра сближает и создаёт спокойную атмосферу.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и разговор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выходной день семья идёт на прогулку в парк или по тихой улице. По дороге можно сказать: Let's go for a walk, обсудить планы и просто побыть вместе без спешки.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258400" y="180000"/>
            <a:ext cx="37056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дела в свободное время
</a:t>
            </a:r>
            <a:endParaRPr lang="en-US" sz="1600" dirty="0"/>
          </a:p>
        </p:txBody>
      </p:sp>
      <p:sp>
        <p:nvSpPr>
          <p:cNvPr id="11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12" name="Text 2"/>
          <p:cNvSpPr txBox="1"/>
          <p:nvPr/>
        </p:nvSpPr>
        <p:spPr>
          <a:xfrm>
            <a:off x="1421754" y="10695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Полив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 комнатными цветами занимает всего несколько минут, но учит аккуратности и внимательности. Ребёнок видит результат своих действий и понимает, что забота требует регулярности.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1421761" y="203831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 комнате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Убирать игрушки, складывать одежду и протирать стол полезно после игры или уроков. Это экономит время позже и делает место для отдыха более удобным и спокойным.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258411" y="10695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Кормление питомца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доме есть животное, кормление и чистая вода становятся важной привычкой. Такое дело развивает ответственность и показывает, что другие зависят от твоей помощи.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258411" y="203831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за столом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Накрыть на стол, принести ложки или убрать посуду после еды — простое, но нужное дело. Оно помогает семье работать вместе и делает ребёнка более самостоятельным.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258411" y="3007087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уборка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 собрать вещи перед отдыхом, сложить книги и убрать лишнее с рабочего места полезно каждый день. Такая привычка поддерживает дисциплину и облегчает начало новых дел.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досуг влияет на настроение и усталость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занятия по-разному влияют на самочувствие. Если выбрать движение или интересное хобби, легче переключиться после уроков и почувствовать бодрость.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активного или увлекательного отдыха показатели обычно улучшаются, а слишком долгое экранное время снижает концентрацию и повышает утомление.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шкала самочувствия и концентрации после разных видов досуга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план свободного времени на неделю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280250" y="1899526"/>
            <a:ext cx="1606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Понедельник — короткая прогулка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можно выйти на свежий воздух, пройтись и немного отдохнуть. Это помогает переключиться и начать неделю спокойно.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006762" y="1899526"/>
            <a:ext cx="1606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 — чтение или рисование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середине недели удобно выбрать спокойное занятие дома. Короткое чтение, рисунок или музыка помогают восстановить силы после учёбы.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3733262" y="1899526"/>
            <a:ext cx="1606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Пятница — активная игра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выходными хорошо подойдёт спорт, подвижная игра или прогулка с друзьями. Такое занятие даёт энергию и хорошее настроение.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458386" y="1899526"/>
            <a:ext cx="1606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Суббота — семейное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выходной можно провести вечер с семьёй: поиграть, посмотреть фильм или приготовить что-то вместе. Это укрепляет общение и создаёт общие воспоминания.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7183497" y="1899529"/>
            <a:ext cx="1606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Воскресенье — полезное дело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недели удобно выполнить короткую домашнюю задачу: убрать стол, полить растения или сложить вещи. Такой шаг помогает начать новую неделю организованно.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темы Things to do in our free time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время помогает отдыхать, учиться общаться и развивать интересы. Если сочетать движение, творчество, чтение, игры и семейные дела, каждый день становится полезнее и разнообразнее.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2026-05-31T03:57:58Z</dcterms:created>
  <dcterms:modified xsi:type="dcterms:W3CDTF">2026-05-31T03:57:58Z</dcterms:modified>
</cp:coreProperties>
</file>