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Строевая подготовка: дисциплина, порядок и согласованность действий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собранности, точности и безопасного коллективного действия.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изучают строевую подготовку в ОБЗР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 классе эта тема помогает научиться действовать в организованном коллективе: уверенно держать строй, выполнять команды, сохранять выправку и соблюдать установленные правила при движении, построениях и перестроениях.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изучения строевой подготовки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Научиться выполнять движения точно и без лишних действий, чтобы любая команда исполнялась быстро, согласованно и одинаково всеми участниками строя.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Развить осанку, собранность и умение сохранять равнение, удерживая внимание на положении тела, темпе движения и общем порядке группы.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Подготовиться к построениям, ритуалам, учебным занятиям и организованным перемещениям, где важны аккуратность, дисциплина и уважение к общему строю.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974365"/>
            <a:ext cx="452400" cy="361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2925" y="1924325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1750" y="1929125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06975"/>
            <a:ext cx="452400" cy="452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96400" y="3502175"/>
            <a:ext cx="404250" cy="462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строя и команд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359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 — это установленное размещение людей для совместных действий, в котором заранее определены порядок, направление движения и взаимное положение участников.
</a:t>
            </a:r>
            <a:endParaRPr lang="en-US" sz="936" dirty="0"/>
          </a:p>
        </p:txBody>
      </p:sp>
      <p:sp>
        <p:nvSpPr>
          <p:cNvPr id="16" name="Text 3"/>
          <p:cNvSpPr txBox="1"/>
          <p:nvPr/>
        </p:nvSpPr>
        <p:spPr>
          <a:xfrm>
            <a:off x="10772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34088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Шеренга представляет собой расположение в одну линию. Она позволяет сохранять единый фронт, облегчает равнение и делает действия группы наглядными и согласованными.
</a:t>
            </a:r>
            <a:endParaRPr lang="en-US" sz="982" dirty="0"/>
          </a:p>
        </p:txBody>
      </p:sp>
      <p:sp>
        <p:nvSpPr>
          <p:cNvPr id="18" name="Text 5"/>
          <p:cNvSpPr txBox="1"/>
          <p:nvPr/>
        </p:nvSpPr>
        <p:spPr>
          <a:xfrm>
            <a:off x="39501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Шеренга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62817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Колонна — это построение друг за другом. Оно удобно для перемещения, перестроений и движения в ограниченном пространстве, когда важны дистанция и точность следования.
</a:t>
            </a:r>
            <a:endParaRPr lang="en-US" sz="928" dirty="0"/>
          </a:p>
        </p:txBody>
      </p:sp>
      <p:sp>
        <p:nvSpPr>
          <p:cNvPr id="20" name="Text 7"/>
          <p:cNvSpPr txBox="1"/>
          <p:nvPr/>
        </p:nvSpPr>
        <p:spPr>
          <a:xfrm>
            <a:off x="68230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Колонна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4845100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Строевая команда — словесный сигнал с предварительной и исполнительной частью. Первая подготавливает к действию, вторая запускает его одновременно у всей группы.
</a:t>
            </a:r>
            <a:endParaRPr lang="en-US" sz="964" dirty="0"/>
          </a:p>
        </p:txBody>
      </p:sp>
      <p:sp>
        <p:nvSpPr>
          <p:cNvPr id="22" name="Text 9"/>
          <p:cNvSpPr txBox="1"/>
          <p:nvPr/>
        </p:nvSpPr>
        <p:spPr>
          <a:xfrm>
            <a:off x="5386350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Строевая команда
</a:t>
            </a:r>
            <a:endParaRPr lang="en-US" sz="1400" dirty="0"/>
          </a:p>
        </p:txBody>
      </p:sp>
      <p:sp>
        <p:nvSpPr>
          <p:cNvPr id="23" name="Text 10"/>
          <p:cNvSpPr txBox="1"/>
          <p:nvPr/>
        </p:nvSpPr>
        <p:spPr>
          <a:xfrm>
            <a:off x="1972325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Направляющий задает направление и темп всему подразделению. По его движению остальные участники удерживают равнение, интервал и правильную последовательность шагов.
</a:t>
            </a:r>
            <a:endParaRPr lang="en-US" sz="956" dirty="0"/>
          </a:p>
        </p:txBody>
      </p:sp>
      <p:sp>
        <p:nvSpPr>
          <p:cNvPr id="24" name="Text 11"/>
          <p:cNvSpPr txBox="1"/>
          <p:nvPr/>
        </p:nvSpPr>
        <p:spPr>
          <a:xfrm>
            <a:off x="2513575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Направляющий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Строевая стойка как исходное положение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строевой стойки удобно начинать почти любой прием, потому что тело уже выровнено и готово к движению. Руки опущены вдоль тела, кисти выпрямлены, а вся поза помогает быстро и точно перейти к следующей команде без потери контроля.
</a:t>
            </a:r>
            <a:endParaRPr lang="en-US" sz="1189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 дальнейших действий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Строевая стойка начинается с устойчивого положения ног: пятки вместе, носки развернуты примерно на ширину ступни. Корпус подтянут, плечи расправлены, голова держится прямо, а взгляд направлен вперед. Это создает ощущение собранности и внутренней дисциплины.
</a:t>
            </a:r>
            <a:endParaRPr lang="en-US" sz="1096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 готовности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выполняется строевая команда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словесный сигнал превращается в согласованное действие всей группы.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на месте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направо, налево или кругом выполняется из строевой стойки. При этом важно не терять осанку, не смещать корпус и сохранять полную собранность.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должно быть коротким и точным: без лишних шагов, наклонов и суетливости. Четкость обеспечивается правильной опорой на пятку и носок.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Одновременность и одинаковый ритм делают прием аккуратным и единообразным. Чем увереннее выполняется поворот, тем лучше сохраняется общий внешний порядок строя.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500" y="1456160"/>
            <a:ext cx="434400" cy="3475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9500" y="3264129"/>
            <a:ext cx="434400" cy="38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0000" y="1436854"/>
            <a:ext cx="434400" cy="386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37150" y="3239995"/>
            <a:ext cx="380100" cy="43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Строевой шаг и его признаки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Четкий ритм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Строевой шаг отличается от обычной ходьбы более строгим темпом и выразительной ритмичностью. Это помогает всей группе двигаться согласованно и удерживать единый строй.
</a:t>
            </a:r>
            <a:endParaRPr lang="en-US" sz="1119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Согласованные руки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рук соотносится с шагом и поддерживает общий ритм. Благодаря этому движение выглядит цельным, а сам участник лучше контролирует темп и координацию.
</a:t>
            </a:r>
            <a:endParaRPr lang="en-US" sz="1144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Подъем ноги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Нога поднимается выше и увереннее, чем при обычной ходьбе. Такое движение подчеркивает собранность, а стопа ставится ровно и устойчиво, без раскачивания корпуса.
</a:t>
            </a:r>
            <a:endParaRPr lang="en-US" sz="1119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строю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Строевой шаг используют на торжественных построениях, при прохождении маршем и в учебной практике. Он помогает сохранять равнение, порядок и визуальную стройность колонны.
</a:t>
            </a:r>
            <a:endParaRPr lang="en-US" sz="111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строевой подготовки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учебная тема охватывает как индивидуальные, так и групповые действия, а также базовые приемы для дальнейшего освоения строя.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структуре темы «Строевая подготовка» для курса ОБЗР, 2025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объем занимают движения, требующие постоянной согласованности: стойка, шаг и действия в составе группы. Именно они формируют основу дисциплины и точности.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 составе подразделения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Слаженность строя начинается с направляющего: именно он задает темп и направление, а остальные участники удерживают одинаковый ритм и следят за сохранением интервалов.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шеренге особенно важно сохранить единый фронт, чтобы линия оставалась ровной. В колонне главная задача — точно следовать друг за другом без сбоя дистанции.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Равнение помогает группе выглядеть организованно и действовать как единое целое. Оно требует постоянного внимания к положению соседей и контролю собственного шага.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Коллективное движение возможно только при одновременном реагировании на команды. Здесь важны собранность, слуховая внимательность и способность удерживать устойчивый темп без 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763261"/>
            <a:ext cx="3765900" cy="2439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строя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меняются расположение, назначение и требования к действиям в зависимости от учебной задачи и условий перемещения.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строя выбирается по задаче: для показа и контроля удобен фронт, для движения — колонна. Перестроение помогает быстро перейти от одного режима к другому.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строевой подготовки в курсе ОБЗР
</a:t>
            </a:r>
            <a:endParaRPr lang="en-US" sz="11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Строевые приемы с оружием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Приемы с оружием требуют особенно точного контроля: важно одинаково удерживать предмет, сохранять устойчивую осанку и выполнять команды без лишних движений, чтобы исключить опасные отклонения.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движения корпус остается собранным, руки работают согласованно, а оружие не мешает строю. Четкость положения и безопасность здесь важнее скорости и внешней эффектности.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обучения строевым действиям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построена по этапам освоения строевых приемов: от показа до устойчивого автоматизма.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интервала и дистанции сразу делает строй неровным: учащиеся сбиваются с линии, теряют равнение и мешают друг другу при движении.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Несинхронный шаг и преждевременная реакция на команду показывают недостаточное внимание к сигналу; в результате группа движется не одновременно и теряет четкий ритм.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Согнутый корпус, неполный поворот и нечеткая фиксация стойки снижают выразительность приема и создают впечатление неуверенности, даже если команда выполнена верно.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ошибок обычно связаны с невнимательностью, слабой координацией и нехваткой тренировки ритма, поэтому исправление требует спокойного повторения и контроля каждого элемента.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строевой подготовке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оценки строевой выучки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также учитывает устойчивость результата: важны не разовые удачные попытки, а уверенное воспроизведение приема в строю без подсказок.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критерии по теме строевой подготовки в ОБЗР; значения шкалы условные, для сравнения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 точность и синхронность; именно они определяют качество общего строя. Темп важен, но он должен подчиняться четкости исполнения.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792023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817156"/>
            <a:ext cx="452400" cy="40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539040"/>
            <a:ext cx="452400" cy="36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Личностные качества, которые формирует строевая подготовка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выполнение команд учит сдерживать лишние движения, быстро переключать внимание и проверять себя по заданному образцу. Это помогает действовать собранно и уверенно.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Строевая подготовка требует замечать положение стоп, рук, корпуса и дистанцию до соседей. Такая точность развивает наблюдательность и аккуратность в любых учебных задачах.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деталям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участник влияет на внешний вид и согласованность всей группы. Осознание этой связи формирует чувство ответственности и уважение к коллективной работе.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общий результат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Повторяемые действия в четком порядке снижают растерянность и помогают сохранять спокойствие. Это укрепляет уверенность в себе и привычку действовать по правилам.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 стрессу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строевых навыков вне военной сферы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и кадетской среде строевые элементы помогают организовать линейки, выстроить группу по порядку и поддерживать единый ритм движения при торжественных выходах.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навыки полезны и в повседневной организации коллектива: они приучают слушать команду, учитывать место других людей и выполнять общие действия без суеты.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церемониях и памятных мероприятиях строевая выучка обеспечивает точность ритуала: участники действуют согласованно, сохраняют внешний порядок и не отвлекают внимание от самого события.
</a:t>
            </a:r>
            <a:endParaRPr lang="en-US" sz="12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Строевая подготовка в системе обучения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между этапами показывает, что точность отдельных движений становится основой для уверенной работы в группе и на строевых мероприятиях.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поэтапного освоения строевых действий в курсе ОБЗР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идет от личной выучки к коллективной согласованности. Чем лучше освоены базовые приемы, тем легче выполнять сложные действия без 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2367" y="1345200"/>
            <a:ext cx="555936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Строевая подготовка и связанные с ней качества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качествами и результатами показывает, что строевая подготовка влияет на поведение, а не только на внешнюю точность движений.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строевой подготовки в ОБЗР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Личностные качества закрепляются через повторяемые действия в строю. Поэтому строевая подготовка одновременно формирует исполнительность, собранность и культуру коллективного поведения.
</a:t>
            </a:r>
            <a:endParaRPr lang="en-US" sz="129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строевая подготовка важна десятикласснику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Строевая подготовка учит действовать точно, сохранять порядок и учитывать коллектив. Для школьника это не только учебный навык, но и практическая школа самоконтроля, ответственности и дисциплины.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2026-05-21T04:55:50Z</dcterms:created>
  <dcterms:modified xsi:type="dcterms:W3CDTF">2026-05-21T04:55:50Z</dcterms:modified>
</cp:coreProperties>
</file>