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городом через демографию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помогает распределять городские услуги там, где они действительно нужны.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районы отличаются не только численностью жителей, но и их возрастом, семейной структурой и потребностями. Эти различия помогают понять, где строить школы, поликлиники, жильё и транспортные маршруты.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демография показывает потребности города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структура как карта различий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районам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отличаются плотностью населения, возрастной структурой, занятостью и уровнем обеспеченности услугами. Если смотреть только на город в целом, локальные проблемы и дефициты легко теряются.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населения и 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структура связывает людей, функции города и инфраструктуру в единую систему. Именно она показывает, где жильё, работа и сервисы находятся в балансе, а где 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локальные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нужны районные данные, а не только средние по городу. Среднее значение может выглядеть благополучно, хотя в отдельных кварталах уже есть перегрузка или нехватка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используют разные источники и сопоставляют их по районам, чтобы видеть не только численность, но и структуру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источников позволяет увидеть районные различия в спросе на услуги и не опираться на усреднённую картину.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демографические данные нужны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населения, ЗАГС, школьная, медицинская и транспортная статистика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помогает увидеть, как распределены поколения и где городу потребуется больше мест в школах, поликлиниках или учреждениях для пожилых.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верхняя часть пирамиды шире основания, город должен заранее усиливать медицину и доступную среду.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и её смысл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возрастной структуре городского населения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и районные потребности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влияет на состав домохозяйств и повседневную мобильность жителей. В районах с преобладанием молодых семей чаще растёт спрос на детские сады, безопасные дворы и краткие маршруты до услуг.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районе заметна большая доля мужчин трудоспособного возраста, для него особенно важны рабочие места, удобный общественный транспорт и быстрый доступ к деловым и промышленным зонам.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мужчин и женщин помогает точнее оценивать потребности в услугах рядом с домом. Он также показывает, где выше нагрузка на торговлю, досуг и бытовую инфраструктуру.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возраст влияет на спрос на сервисы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0–6 лет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особенно важны детские сады, педиатрия и безопасная среда рядом с домом. Ошибки планирования быстро превращаются в очереди и перегруженные маршруты родителей.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7–17 лет
</a:t>
            </a:r>
            <a:pPr algn="ctr" indent="0" marL="0">
              <a:lnSpc>
                <a:spcPct val="100000"/>
              </a:lnSpc>
              <a:buNone/>
            </a:pPr>
            <a:r>
              <a:rPr lang="en-US" sz="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ключевыми становятся школы, секции и безопасные пути движения. Району нужны короткие и понятные маршруты, чтобы дети могли добираться без лишнего риска.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18–64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возрасте на первый план выходят рабочие места и общественный транспорт. Чем удобнее связаны районы, тем легче людям совмещать труд, учёбу и повседневные поездки.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65+ лет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старших жителей особенно важны доступная среда, поликлиники и досуг рядом с домом. Чем меньше барьеров, тем дольше сохраняется самостоятельность и качество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районов позволяет увидеть не только состав населения, но и то, насколько инфраструктура успевает за его изменениями.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район выглядит наиболее нагруженным по пожилым жителям, а центральный — по трудоспособным, поэтому меры нужны разные.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районов по возрастной нагрузке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районной возрастной структуры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тепловую карту возрастных групп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на окраине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северной окраине тепловая карта показывает плотный кластер семей с детьми. Здесь сильнее всего чувствуется потребность в школах, детских садах и безопасных переходах через улицы. Если рядом мало учреждений, ежедневные поездки становятся длиннее и дороже.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ярче всего выделяются студенческие и молодые взрослые кварталы. Здесь нагрузка ложится на транспорт, общественные пространства и вечерние сервисы, потому что жители чаще перемещаются между учёбой, работой и досугом.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тепловая карта фиксирует более старшее население и одиноких взрослых. Совмещение с картой поликлиник сразу показывает, где медицинская помощь и услуги рядом с домом расположены слишком далеко.
</a:t>
            </a:r>
            <a:endParaRPr lang="en-US" sz="11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группы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по-разному проектировать жильё, дворы и доступную среду.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планирования жилья важен не общий объём населения, а состав домохозяйств по возрасту и 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территориального планирования и районного демографического анализа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пирамида и таблица работают вместе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без общих средних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видно, какие районы уплотнены сильнее других и где население сосредоточено вокруг транспортных узлов или крупных кварталов. Это помогает понять, почему одинаковые по размеру территории требуют разного набора школ, поликлиник и остановок.
</a:t>
            </a:r>
            <a:endParaRPr lang="en-US" sz="107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этих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дополняет карту: она показывает, где преобладают дети, где — трудоспособные жители, а где — пожилые. По ней можно заранее предположить, в каких районах нагрузка на социальную инфраструктуру начнёт расти быстрее.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снизу связывает население и услуги в одну систему показателей. Когда высокая плотность совпадает с низкой обеспеченностью учреждениями, управленцу проще увидеть не абстрактную «проблему города», а конкретный дефицит по каждому району.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без дискриминации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цель анализа: не выделить группы людей, а проверить, одинаков ли доступ к городской инфраструктуре в разных районах. Это позволяет использовать чувствительные данные только в общественно полезных задачах.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показатели по территории, а не по отдельным людям: расстояние до школы, время в пути, качество дорог, доступ к медицине и транспорту. Так видно, где услуги распределены неравномерно.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не связаны ли различия с барьерами в маршрутах, среде или размещении объектов. Если разница устойчива, её рассматривают как сигнал для корректировки планирования и бюджета.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выводы ответственно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анализа формулируют аккуратно: где есть неравный доступ и какие меры его сокращают. Такой подход помогает соблюдать закон, этику и не превращать статистику в повод для дискриминации.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ответственного анализа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расе и этничности собирают только тогда, когда это прямо нужно для оценки равного доступа к услугам. Объём информации минимизируют и используют в обобщённом виде.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агрегирование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проводят на уровне района или более крупной территории, чтобы не делать выводы о конкретных людях. Это снижает риск ошибок и защищает частную жизнь жителей.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дискриминацию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применяют для улучшения среды, а не для ограничения прав. Нельзя строить решения, которые усиливают неравенство или закрепляют различия между группами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управления городом на основе данных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демографической картины района к управленческому решению и обратной связи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увидеть, насколько городские услуги соответствуют возрастной структуре и размещению населения. Сравнение исходного состояния и результата делает решение измеримым.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время в пути и районные различия снижаются, а доступность учреждений растёт, управленческая мера работает.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индикаторы для сравнения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Муниципальная статистика и районные обследования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учитывать при размещении инфраструктуры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по плотности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возрастные кластеры подсказывают, где жильё нужно дополнить школами, поликлиниками и парками. В этих точках инфраструктура сокращает ежедневные поездки и снижает перегрузку соседних районов.
</a:t>
            </a:r>
            <a:endParaRPr lang="en-US" sz="916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Подбирать среду под группу
</a:t>
            </a:r>
            <a:endParaRPr lang="en-US" sz="1256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семей, молодых взрослых и пожилых нужны разные типы среды: дворы, аренда у транспорта, лифты и безбарьерные входы. Размещение объектов должно учитывать именно состав жителей вокруг.
</a:t>
            </a:r>
            <a:endParaRPr lang="en-US" sz="984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районы маршрутами
</a:t>
            </a:r>
            <a:endParaRPr lang="en-US" sz="1126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узлы, остановки и безопасные маршруты связывают жилые кварталы с учебой, работой и лечением. Если их не хватает, даже хорошая инфраструктура остаётся труднодоступной.
</a:t>
            </a:r>
            <a:endParaRPr lang="en-US" sz="984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Расставлять приоритеты бюджета
</a:t>
            </a:r>
            <a:endParaRPr lang="en-US" sz="1126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направляют туда, где дефицит услуг выше всего. Такой подход позволяет не распылять ресурсы, а сначала закрывать самые заметные разрывы между районами.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меры поддержки связаны с конкретной территорией, группой жителей и измеримым результатом. Это помогает выбирать не «универсальную» программу, а адресное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привязаны к району и имеют чёткий критерий успеха: время, охват или доступность.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программы и их оценка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паспорта городских программ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района — три разных решения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дети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города живёт много семей с детьми, но школа находится далеко. Значит, приоритетом становится сокращение ежедневного пути и размещение учебных мест ближе к жилым кварталам.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сосредоточены молодые взрослые, поэтому здесь важнее транспорт, чем новые школы. Переполненные маршруты показывают, что спрос создаёт не возраст детей, а ежедневные поездки на работу и учёбу.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старение и 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район стареет, а поликлиник не хватает. Здесь нужны не столько новые жилые объекты, сколько доступная медицина и среда без лишних барьеров для пожилых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решения к проверке эффекта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типом района, выбранной мерой и проверкой результата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не слова, а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помогают увидеть, кому и где город должен помочь в первую очередь. Если после решения сократились пути, выросла доступность и уменьшились различия между районами, значит, управление работает.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2026-07-27T04:26:34Z</dcterms:created>
  <dcterms:modified xsi:type="dcterms:W3CDTF">2026-07-27T04:26:34Z</dcterms:modified>
</cp:coreProperties>
</file>