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старости: чему учат нас бабушки и дедушки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опыт старших делает семью добрее и мудрее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 рядом с нами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Бабушки, дедушки и другие старшие люди в семье многое знают и умеют. Их уважают за труд, терпение, заботу и память о прошлом. Они помогают детям понять, как важно быть вежливыми и внимательными.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мудрость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выбор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помогает человеку не спешить с выводами. Он сначала смотрит на ситуацию, думает о последствиях и только потом выбирает поступок, который принесёт пользу и не обидит других.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помогает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годами человек видит больше событий, ошибок и удачных решений. Поэтому его советы становятся точнее. В жизни ребёнка это похоже на простое правило: сначала подумай, потом скажи, а потом действуй.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человек умеет слушать внимательно. Он не перебивает, старается понять чужую точку зрения и спокойно отвечает. Такое поведение помогает лучше ладить с людьми дома, в школе и во дворе.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— это большая копилка жизни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накапливается постепенно, как копилка, только вместо монеток в ней дела, события и полезные уроки. Каждая прожитая ситуация добавляет человеку новые знания и умение поступать разумно.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знания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 помнят, как раньше жили без смартфонов, чинили вещи своими руками и берегли продукты. Их рассказы помогают детям увидеть, как менялась жизнь и чему люди учились у трудностей.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часто делятся простыми, но очень точными советами. Они знают, как не спешить, как всё успеть и как не забывать о важном. Такие слова приходят только с большим жизненным опытом.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советы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бабушка или дедушка спокойно решают задачу, ребёнок учится у них не только словом, но и делом. Хороший пример запоминается лучше длинных объяснений и помогает делать правильный выбор.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детей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бабушки и дедушки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 дедушки показывают, как замечать, кому нужна помощь. Их забота учит быть внимательным, делиться временем и поддерживать родных простыми, но очень добрыми поступками.
</a:t>
            </a:r>
            <a:endParaRPr lang="en-US" sz="1287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близких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напоминают говорить спасибо, пожалуйста и прости. Такие слова делают разговор теплее, помогают мириться быстрее и показывают, что человек умеет уважать других.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учат аккуратно обращаться с игрушками, книгами и одеждой. Если вещь можно починить или сохранить, это лучше, чем сразу её выбрасывать. Так развивается аккуратность и разумность.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вещи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дело требует терпения. Бабушки и дедушки часто говорят не бросать начатое и делать всё старательно. Этот совет помогает и в учёбе, и в домашних делах, и в дружбе.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Доводить дело до конца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традиции, которые сохраняют старшие
</a:t>
            </a:r>
            <a:endParaRPr lang="en-US" sz="2641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 часто помнят, как в семье отмечали дни рождения, Новый год и другие важные даты. Благодаря им праздники становятся не просто весёлым днём, а частью семейной истории.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семьи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фотографии помогают увидеть родных людей, которых дети сами не застали. Рассматривая альбом, можно узнать, как выглядели прабабушка и прадедушка, и почувствовать связь с прошлым.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альбомы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 дедушки рассказывают, как звали старших родственников, где они жили и чем занимались. Такие истории помогают детям лучше понимать свою семью и помнить о её корнях.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родных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старшие берегут привычки, которые передаются из поколения в поколение. Это может быть особый рецепт, любимая песня или правило собираться вместе за общим столом.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привычки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прошлое становится близким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 самовара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Внуки сели рядом, а бабушка начала рассказ о своём школьном дне: как она спешила на уроки, помогала дома и всё равно успевала мечтать. Дети слушали, улыбались и удивлялись, как много интересного было в её детстве. За окном темнело, а разговор становился всё теплее.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Дедушкин школьный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Дедушка вспомнил, как однажды перепутал тетради и получил смешную отметку не за своё сочинение. Вся семья рассмеялась, а потом он объяснил, почему важно быть внимательным и проверять свои вещи. История получилась весёлая, но урок был очень серьёзный.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строили 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Прабабушка рассказала, как вся семья помогала строить дом: кто носил доски, кто готовил еду, а кто следил за малышами. Дети слушали и понимали, что раньше люди особенно ценили общую помощь. После такого рассказа даже обычный чай кажется частью большой семейной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спокойствие помогают в жизни
</a:t>
            </a:r>
            <a:endParaRPr lang="en-US" sz="2497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выслушать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Терпеливый человек не перебивает и старается понять собеседника до конца. Это помогает избежать недоразумений, потому что в разговоре становится ясно, что именно хочет сказать другой человек.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обдуманно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совет прост: сначала подумай, потом говори, а потом делай. Такое правило помогает не ошибиться в школе, дома и в играх, где спешка часто только мешает.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сердиться сразу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помогает не отвечать резко и не ссориться по пустякам. Когда человек делает паузу, ему легче выбрать добрые слова и решить спор без крика и обиды.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33" y="1294104"/>
            <a:ext cx="5625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117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923" y="3084118"/>
            <a:ext cx="3937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 старшим нужно относиться с уважением
</a:t>
            </a:r>
            <a:endParaRPr lang="en-US" sz="2641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Приветствие, благодарность и спокойный тон показывают хорошее воспитание. Когда ребёнок говорит вежливо, старшему человеку становится приятно и легко общаться.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пожилому человеку трудно стоять, важно предложить ему место. Такой маленький поступок очень заметен и показывает внимание к его удобству и самочувствию.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место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помочь донести сумку, принести воду или открыть дверь. Эти простые действия облегчают день старшего человека и учат детей быть полезными без лишних слов.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с делом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— это ещё и умение слушать. Когда ребёнок не торопится и внимательно слушает, старший чувствует, что его опыт и мысли действительно важны.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Выслушать спокойно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в маленьких делах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Починенная игрушка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дедушки сломалось колесо у любимой игрушечной машинки, и он не стал сразу её выбрасывать. Сначала он аккуратно подкрутил деталь, потом проверил, всё ли держится крепко. Внук понял: если вещь можно исправить, это разумнее, чем покупать новую.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Умное отношение к вещам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берегли продукты, одежду и школьные принадлежности. Если хлеб оставался, его не выбрасывали зря, а если рубашка рвалась, её старались зашить. Такие привычки показывают не жадность, а уважение к труду и умение ценить полезные вещи.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 окна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каждое утро осматривала свои цветы, убирала сухие листочки и поливала их без спешки. Она говорила, что живому нужна забота, а лишняя суета только мешает. Рядом с ней даже обычная лейка выглядела как волшебный помощник.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новому можно в любом возрасте
</a:t>
            </a:r>
            <a:endParaRPr lang="en-US" sz="3169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 осваивают телефон, чтобы звонить родным, читать сообщения и узнавать новости. Новая кнопка сначала кажется загадкой, но терпение и практика быстро превращают её в знакомый помощник.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без страха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бабушки и дедушки учатся пользоваться компьютером, искать полезную информацию и смотреть обучающие передачи. Это помогает им оставаться в курсе событий и чувствовать себя уверенно в современном мире.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интернет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человеку интересно узнавать новое, возраст не мешает. Взрослые старшего поколения задают вопросы, пробуют, запоминают и радуются успехам, показывая детям хороший пример настойчивости и смелости.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не стареет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помогает старшим людям выбирать главное, а новые знания — не отставать от жизни. Когда мудрость и любознательность идут рядом, человек остаётся живым, внимательным и открытым к миру.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и новые знания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добрых слов в семье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помогают остановить ссору ещё до того, как она разгорелась. Простое «прости» или «давай помиримся» делает разговор мягче и показывает, что человек хочет сохранить дружбу.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мирят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человек говорит без крика и обидных слов. Его слушают внимательнее, потому что он умеет объяснять спокойно и не заставляет других защищаться или сердиться.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«спасибо» и «пожалуйста» звучат очень просто, но в семье они создают тёплую атмосферу. С ними даже обычная просьба превращается в знак уважения и заботы.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дома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полезно помнить: чем добрее слова, тем меньше ссор и слёз. Вежливость помогает дружить, договариваться и делать семейную жизнь уютной, как тёплый чай в холодный день.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начинается с речи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маленькие истории о заботе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переходе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заметил пожилую женщину у дороги и подошёл помочь. Он взял её за руку, внимательно посмотрел по сторонам и вместе с ней спокойно перешёл на другую сторону. Женщина улыбнулась и поблагодарила его, а мальчик почувствовал себя настоящим помощником.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Нести легче вдвоём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магазина дедушка остановился перед подъездом с тяжёлой сумкой. Девочка предложила помощь, и они понесли её вместе, разговаривая по дороге. Несколько минут заботы сделали путь короче, а настроение у обоих стало заметно лучше.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дома на скамейке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Уставшая бабушка присела отдохнуть, а рядом оказался внук. Он подал ей воду из бутылки, поправил сумку и сел рядом, чтобы не спешить. Этот маленький жест показал, как просто подарить старшему человеку покой и внимание.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 и корни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 лица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люди помнят, как звали прабабушек, прадедушек и других родственников. Эти имена помогают детям увидеть, что у семьи есть длинная и интересная история, а не только сегодняшний день.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Корни, которые соединяют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историю своей семьи, он лучше понимает близких и начинает бережнее относиться к их рассказам. Память о корнях делает человека внимательнее, добрее и увереннее.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родного дома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рассказам старших можно узнать, где жили родственники, чем занимались и какие события особенно запомнились семье. Эти истории помогают почувствовать себя частью большой и дружной родственной цепочки.
</a:t>
            </a:r>
            <a:endParaRPr lang="en-US" sz="961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привычки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 дедушки часто рассказывают, какие праздники любили в семье, что готовили к столу и как отмечали важные даты. Такие воспоминания делают семейные традиции живыми и понятными для детей.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и доброта всегда рядом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7127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По-настоящему мудрый человек не старается казаться самым умным. Он говорит спокойно, слушает других и помогает так, чтобы рядом с ним было не страшно ошибиться и попросить совет.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7127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не хвастается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27350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правильные слова могут звучать холодно, если их сказать резко. А доброта делает совет тёплым и понятным, поэтому человек охотнее принимает помощь и пробует поступить лучше.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27350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совет лучше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8342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проявляется в умении поддержать, а не уколоть словом. Такой человек замечает трудность, предлагает помощь и напоминает, что ошибка — это не повод обижать другого.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8342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вместо осуждения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старших уважают в разных семьях и странах
</a:t>
            </a:r>
            <a:endParaRPr lang="en-US" sz="2694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 общим 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старших сажают на почётное место и стараются сначала спросить их мнение. За общим столом звучат истории, шутки и воспоминания, а младшие учатся слушать внимательно и с уважением.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у старших людей берегут покой, помогают им дома и не оставляют их без внимания. Где бы ни жил человек, уважение выражается в заботе, добрых словах и желании быть рядом.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Внуки часто просят бабушек и дедушек рассказать о детстве, школе или работе. Такие беседы помогают понять, как жила семья раньше, и показывают, что опыт старших ценится не меньше, чем новые знания.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могут помогать старшим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принести воду, подать очки, помочь донести лёгкую сумку или прочитать вслух. Такие простые дела делают день старшего человека удобнее и спокойнее.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помогаем делом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 слушать бабушку или дедушку — уже помощь. Когда ребёнок не перебивает, старшему человеку легче рассказать свою мысль и почувствовать, что его слова важны.
</a:t>
            </a:r>
            <a:endParaRPr lang="en-US" sz="1247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здороваться, говорить вежливо и уступать место. Даже маленькие добрые поступки складываются в большую заботу и делают семью теплее.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с уважением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мудрости и доброте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появляются не случайно: люди придумывали их, наблюдая жизнь много лет. В коротких фразах они сохранили опыт о дружбе, труде, терпении и добром отношении к людям.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народа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«Доброе слово и кошке приятно» показывает, что ласковые слова радуют всех. Народная мудрость учит говорить так, чтобы от речи становилось светлее и спокойнее.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живёт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«Старый друг лучше новых двух» напоминает, что проверенная дружба ценнее случайного знакомства. Такие слова помогают детям понимать: надёжные отношения нужно беречь и не терять.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смысл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След, который остаётся в семье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Альбом на полке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семейном альбоме собраны фотографии разных лет: детство, праздники, поездки и обычные дни. Когда дети листают его вместе со старшими, прошлое становится близким и понятным, словно вчерашний разговор.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любимые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жизни остаются письма, книги, часы, игрушки и другие дорогие вещи. Они напоминают семье о человеке, его привычках, заботе и добрых делах, которые он оставил после себя.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продолжаются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наследство — это не только вещи, но и добрые поступки, которым научили старшие. Когда дети повторяют семейные традиции, память о бабушках и дедушках продолжает жить в доме.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Старость учит нас добру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старости напоминает: уважение, терпение и помощь делают семью крепче. Когда дети замечают добрые дела старших и отвечают им заботой, связь поколений становится по-настоящему прочной.
</a:t>
            </a:r>
            <a:endParaRPr lang="en-US" sz="159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2026-05-26T06:04:14Z</dcterms:created>
  <dcterms:modified xsi:type="dcterms:W3CDTF">2026-05-26T06:04:14Z</dcterms:modified>
</cp:coreProperties>
</file>