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Многоугольники: фигуры из отрезков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многоугольники, их свойства и примеры вокруг нас.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жизни и в 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описывать границы фигур, строить модели и решать задачи. Их можно увидеть в зданиях, узорах, знаках и даже в природных формах, где важны точность и повторяемость линий.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образует замкнутый контур из отрезков, поэтому у него есть чёткая граница. Если хотя бы один участок не соединён, фигура многоугольником не считается.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фигура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многоугольника можно выделить стороны, вершины и углы. Стороны образуют границу, вершины показывают места их соединения, а внутренние углы находятся внутри фигуры.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определяет название фигуры. Треугольник имеет три стороны, четырёхугольник — четыре, пятиугольник — пять, а шестиугольник — шесть сторон.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 сторонам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отличается тем, что все его стороны равны, а все углы одинаковы. Такое свойство делает фигуру симметричной и удобной для построений.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фигуры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не пересекаются, многоугольник называют простым. Когда стороны пересекаются, фигура относится к сложным многоугольникам, но остаётся составленной из отрезков.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многоугольников по числу сторон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название многоугольника связано с количеством его сторон и вершин.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фигуры определяется числом сторон, а значит, и числом вершин.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многоугольников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многоугольника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помогает быстро находить сумму углов без полного поэлементного подсчёта.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каждой новой стороны сумма внутренних углов увеличивается на 180°.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(n−2)×180°; 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многоугольники
</a:t>
            </a:r>
            <a:endParaRPr lang="en-US" sz="2827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длины. Благодаря этому фигура выглядит симметрично и легко делится на равные части при построении.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правильной фигуры равны между собой. Если хотя бы один угол отличается, многоугольник уже считается неправильным.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фигур
</a:t>
            </a:r>
            <a:endParaRPr lang="en-US" sz="1013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равносторонний треугольник и квадрат. У них легко заметить симметрию, поэтому они часто используются в чертежах и орнаментах.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сопоставить правильный шестиугольник и неправильный пятиугольник. Такое сравнение помогает быстрее увидеть отличие между равными и неравными элементами.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является ли фигура многоугольником
</a:t>
            </a:r>
            <a:endParaRPr lang="en-US" sz="2619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отличить простые и сложные многоугольники.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873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459" y="1779938"/>
            <a:ext cx="411269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 диагонали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составляют границу многоугольника и соединяются друг с другом в вершинах. По их числу определяют название фигуры и часто считают её периметр.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это точки соединения сторон. Именно по вершинам удобно различать фигуры, строить чертежи и находить несоседние точки для проведения диагоналей.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вершины. Она помогает разбивать многоугольник на треугольники, а значит, упрощает вычисления и анализ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25408"/>
            <a:ext cx="4314825" cy="20622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многоугольников в формулах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формулы периметра для фигур с разным числом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всегда равен сумме длин всех сторон фигуры.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периметра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правильных фигур при одинаковой стороне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у всех фигур одинаковая, удобно сравнивать только число сторон и видеть рост периметра.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больше его периметр при одной и той же стороне.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периметра при стороне 4 см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 простых случаях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05004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находят умножением стороны на саму себя. Если сторона равна a, получается a². Эта формула удобна, потому что все стороны равны, и измерение выполняется сразу.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05004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62979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выражают в квадратных единицах: квадратных сантиметрах, квадратных метрах или квадратных километрах. Это показывает не длину границы, а величину поверхности фигуры.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62979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573485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кажется трудным, его часто делят на несколько треугольников и прямоугольников. Затем находят площади частей и складывают результаты, получая площадь всей фигуры.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73485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фигуры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3883991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вычисляют как половину произведения основания на высоту. Такая запись помогает связать уже знакомый прямоугольник с новой фигурой и упростить вычисления.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3991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2194497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площадь равна произведению длины на ширину: a×b. Формула особенно полезна в задачах про комнаты, тетради, участки и другие фигуры с прямыми углами.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194497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природе и технике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Шестиугольные ячейки в сотах помогают пчёлам экономно использовать воск и плотно заполнять пространство. Такая форма удобна, потому что между ячейками почти не остаётся пустот.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орнаменты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создавать декоративные повторяющиеся рисунки. Чёткие границы, симметрия и ритм фигур делают орнаменты аккуратными и выразительными, особенно в мозаике и напольных покрытиях.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плитка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легко встречаются в окнах, плитке, паркете и экранах. Их удобно изготовлять и соединять, поэтому такие формы часто применяют в строительстве и отделке.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каркасы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используют в мостах, крышах и башнях, где важна устойчивость. Из нескольких треугольных элементов собирают жёсткий каркас, который хорошо выдерживает нагрузку.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жёсткости треугольника; школьный курс геометрии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треугольники часто берут за основу прочных конструкций: они сохраняют форму и помогают распределять нагрузку в каркасах и опорах.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образуют фигуру, которую нельзя изменить без изменения её формы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многоугольника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симметрии и делении окружности на равные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углов правильных многоугольников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углов нужны при построении правильных фигур и проверке их свойств. Они также помогают понять, как меняется форма при увеличении числа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внутренний угол и тем ближе фигура к окружности.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значения внутренних углов правильных многоугольников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часто встречающихся фигур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сумма внутренних углов при увеличении числа сторон многоугольника.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добавлении каждой новой стороны сумма внутренних углов увеличивается на 180°.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(n−2)×180°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 орнаментах и мозаике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рисунок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многоугольники часто повторяются одинаковыми рядами. Такой приём создаёт упорядоченный узор, который легко продолжать на большой поверхности без потери целостности.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без промежутков
</a:t>
            </a:r>
            <a:endParaRPr lang="en-US" sz="1002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шестиугольники удобно соединяются вплотную, поэтому ими покрывают пол, стену или панель почти без пустых мест. Это важно для плитки и мозаики.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узоры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позволяют строить плотные и разнообразные композиции. Из них можно составлять более сложные рисунки, сохраняя чёткие границы и аккуратный ритм.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ритм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орнамент обычно основан на симметрии, одинаковых размерах и повторе фигур. Именно эти признаки делают многоугольные узоры понятными, гармоничными и легко узнаваемыми.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чертеже многоугольника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чертежа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именно изображено: участок, комнату, дорожный знак или схему. Затем выделяют стороны, вершины и углы, чтобы не перепутать элементы фигуры.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клеткам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на клетчатой бумаге помогает быстрее оценить размеры и сравнить стороны. Такой способ особенно полезен, когда нужно приблизительно найти площадь или проверить построение.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сложная, её удобно разбить на знакомые элементы — прямоугольники, треугольники или квадраты. После этого легче вычислить нужную величину без лишних ошибок.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находят периметр, площадь и число диагоналей. Для этого нужно аккуратно измерять стороны, использовать формулы и внимательно смотреть на форму многоугольника.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многоугольниками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периметр смешивают с площадью, хотя это разные характеристики. Периметр показывает длину границы, а площадь — размер поверхности внутри фигуры.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величины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ошибаются при подсчёте сторон, вершин и диагоналей. Чтобы не запутаться, полезно отмечать каждую вершину по порядку и проверять соседние стороны.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считают элементы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ломаная линия не является многоугольником. Фигура должна быть замкнутой, иначе у неё нет внутренней области, которую можно измерять и изучать.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замкнутость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простые и сложные многоугольники рассматриваются по-разному. Если стороны пересекаются, сначала нужно определить тип фигуры, а уже потом делать выводы.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тип фигуры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несоседние вершины, а сторона — соседние. Если не различать эти отрезки, легко получить неправильный ответ в задачах на чертежах.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диагональ и сторону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вокруг нас и в задачах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понимать геометрию, считать периметр и площадь, находить диагонали и узнавать формы в природе, технике и архитектуре. Чем лучше мы их изучаем, тем увереннее решаем задачи.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2026-05-29T03:09:58Z</dcterms:created>
  <dcterms:modified xsi:type="dcterms:W3CDTF">2026-05-29T03:09:58Z</dcterms:modified>
</cp:coreProperties>
</file>