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задаёт различия в развитии стран и регионов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ресурсы мирового развития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в географии 11 класса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почему одни страны становятся промышленными и финансовыми центрами, а другие зависят от сырья и природных рисков. Она связывает мировое хозяйство, расселение и глобальные проблемы современности.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природные ресурсы: в чём разница
</a:t>
            </a:r>
            <a:endParaRPr lang="en-US" sz="2352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особенности среды, которые влияют на жизнь людей и ведение хозяйства, но не всегда используются напрямую: климат, рельеф, географическое положение, стихийные угрозы и сезонность.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компоненты природы, которые человек может вовлекать в хозяйственный оборот: полезные ископаемые, вода, земля, лес, биологические и рекреационные ресурсы.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роль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компонент природы способен быть и условием, и ресурсом. Вода необходима населению, сельскому хозяйству, промышленности и энергетике, поэтому её значение особенно велико.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развитием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сочетаются природные условия и ресурсы, тем ниже затраты на освоение территории и выше её хозяйственная привлекательность, хотя решающими остаются технологии и управление.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21075"/>
            <a:ext cx="4821300" cy="194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группы ресурсов и их типичные примеры. Она помогает увидеть, какие природные богатства формируют специализацию территорий и почему обеспеченность ими распределена крайне неравномерно.
</a:t>
            </a:r>
            <a:endParaRPr lang="en-US" sz="1084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размещены неравномерно, поэтому их наличие влияет на специализацию стран, экспортную структуру и территориальное разделение труда.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природных ресурсов мира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география; обобщение по мировым природным ресурсам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карта мира формирует устойчивые потоки сырья, топлива и инвестиций между регионами. Особенно заметна зависимость промышленности от удалённых поставок энергоресурсов.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BP Statistical Review of World Energy и EIA, последние доступные оценки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 главных энергоресурсов
</a:t>
            </a:r>
            <a:endParaRPr lang="en-US" sz="210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потребление топлива сосредоточены в разных регионах, поэтому торговля энергоресурсами становится частью мировой экономической связности.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важнейшее природное условие хозяйства
</a:t>
            </a:r>
            <a:endParaRPr lang="en-US" sz="2313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количество осадков и длительность тёплого периода определяют набор культур, урожайность и возможность ведения интенсивного земледелия, особенно в зонах с устойчивым увлажнением.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вечной мерзлоты, засух и сильных морозов возрастают расходы на дороги, здания, коммуникации и сезонную доставку грузов, что снижает хозяйственную привлекательность территории.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концентрируются там, где климат мягче и комфортнее для повседневной жизни. Это влияет на плотность населения, размеры городов и характер освоения пространства.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 или нехватка влаги не делают развитие невозможным, но требуют больших затрат, продуманной инфраструктуры и технологий, компенсирующих природные ограничения.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масштаб показывает, что дефицит пресной воды уже стал одной из ключевых глобальных проблем развития, влияющей на здоровье, сельское хозяйство и экономический рост.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UN-Water / UNESCO World Water Development Report, актуальные оценки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 млрд человек
</a:t>
            </a:r>
            <a:endParaRPr lang="en-US" sz="5142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 странах с высоким уровнем водного стресса.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природный ресурс становится фактором развития
</a:t>
            </a:r>
            <a:endParaRPr lang="en-US" sz="2513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ресурса от выявления до экономического эффекта и возможных ограничений на каждом этапе.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ресурсная обеспеченность даёт доходы, но их эффект зависит от образования, институтов, технологий и способности развивать переработку, а не только экспорт сырья.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данным UNDP Human Development Report и общедоступным сведениям о ресурсной специализации стран
</a:t>
            </a:r>
            <a:endParaRPr lang="en-US" sz="1041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обеспеченность и уровень развития стран
</a:t>
            </a:r>
            <a:endParaRPr lang="en-US" sz="242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ресурсов само по себе не определяет благосостояние: решающими становятся качество управления, диверсификация экономики и вложения в человеческий капитал.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и продовольственная безопасность
</a:t>
            </a:r>
            <a:endParaRPr lang="en-US" sz="2417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устойчивого земледелия особенно важны чернозёмы, серые лесные и аллювиальные почвы. Они лучше сохраняют влагу, обеспечивают питание растений и дают более высокие урожаи.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влаги и тепла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богатые почвы не дадут высокого результата без достаточного увлажнения и длинного вегетационного периода. Поэтому аграрная специализация напрямую зависит от природных условий территории.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деградации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Эрозия, засоление, опустынивание и истощение почв постепенно снижают их продуктивность. Особенно быстро это происходит при чрезмерной распашке, неправильном орошении и нарушении природного покрова.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пашню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инфраструктуры сокращает площадь сельскохозяйственных земель. Это усиливает значение рационального землепользования, защиты почв и повышения урожайности без расширения пашни.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и их последствия для населения и хозяйства
</a:t>
            </a:r>
            <a:endParaRPr lang="en-US" sz="2155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природные риски проявляются чаще всего и какие последствия они вызывают для населения, инфраструктуры и хозяйства.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определяется не только силой явления, но и уязвимостью территории: плотностью населения, качеством строительства и готовностью систем предупреждения.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закономерностей природных рисков; учебные материалы по 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 их значение для мира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продукция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обеспечивают человека древесиной, целлюлозой, пищевыми и лекарственными ресурсами. Эти материалы важны для строительства, бумажной промышленности, фармацевтики и повседневного потребления.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почвы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поглощают углекислый газ, удерживают влагу и снижают риск эрозии. Благодаря этому они поддерживают устойчивость климата и сохраняют плодородие прилегающих территорий.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массивов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лесные пространства сосредоточены в Южной Америке, Северной Евразии и Центральной Африке. Их распределение определяет не только ресурсную базу, но и экологическое значение регионов.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лесам создают вырубка, пожары, расширение сельскохозяйственных угодий и фрагментация природных территорий. Эти процессы сокращают биоразнообразие и нарушают природное равновесие.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энергопотребления меняется медленно: ископаемое топливо по-прежнему доминирует, но новые технологии уже заметно увеличивают роль низкоуглеродных источников.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МЭА (IEA), Global Energy Review и сводные оценки мировой энергетики, 2023–2024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мира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чистой энергетике идёт постепенно: одновременно сохраняется спрос на нефть, газ и уголь и растёт потребность в металлах для новой энергетики.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162" y="1245345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формируют промышленную географию
</a:t>
            </a:r>
            <a:endParaRPr lang="en-US" sz="2491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руда, бокситы, медь и марганец определяют размещение предприятий чёрной и цветной металлургии. Близость сырья снижает транспортные издержки и ускоряет выпуск полуфабрикатов.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Никель, медь и редкоземельные элементы востребованы в сложной технике, электронике и оборудовании. Их наличие влияет на выбор площадок для высокотехнологичных производств и сборочных центров.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богатые ресурсами страны зависят от портов, железных дорог и трубопроводов. Без надёжной логистики добыча не превращается в устойчивый промышленный рост и экспортный доход.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затраты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отрасли очень чувствительны к стоимости электроэнергии и топлива. Поэтому предприятия часто тяготеют к районам с дешёвой энергией, включая ГЭС, угольные базы и газовые узлы.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нуждается не только в сырье, но и в предсказуемости поставок. Санкции, политические риски и перебои на рынке могут резко изменить размещение производства и экспортные цепочки.
</a:t>
            </a:r>
            <a:endParaRPr lang="en-US" sz="11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сырьё превращается в мировой экономический результат
</a:t>
            </a:r>
            <a:endParaRPr lang="en-US" sz="2207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ресурса от добычи до повторного использования и указывает на основные узкие места цепочки.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ресурсы становятся фактором геополитики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конкуренции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пресная вода и редкие металлы всё чаще рассматриваются как стратегические активы. Государства стремятся обеспечить устойчивый доступ к ним и сократить зависимость от внешних поставщиков.
</a:t>
            </a:r>
            <a:endParaRPr lang="en-US" sz="1197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Трубопроводы, морские проливы, порты и транспортные коридоры приобретают политическое значение. Управление такими узлами позволяет влиять на торговлю, цены и безопасность поставок.
</a:t>
            </a:r>
            <a:endParaRPr lang="en-US" sz="1197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 ресурсы усиливает вероятность конфликтов, санкций и экономического давления. Зависимость от импорта делает страны уязвимыми к перебоям и внешним ограничениям.
</a:t>
            </a:r>
            <a:endParaRPr lang="en-US" sz="11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 развития хозяйства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часто сопровождается выбросами в атмосферу и сбросами в водоёмы. Это ухудшает здоровье людей, повышает расходы на очистку и снижает качество городской среды.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земледелие, перевыпас и нерациональная ирригация ускоряют эрозию, засоление и падение плодородия. В результате падает урожайность и растут затраты на восстановление земель.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хозяйства, добыча сырья и пожары сокращают площади лесов. Вместе с ними уменьшается биоразнообразие, нарушается водный режим и усиливается углеродный дисбаланс.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полезных ископаемых, строительства и урбанизации нередко остаются нарушенные земли и отходы. Такие территории требуют долгого восстановления и ограничивают дальнейшее хозяйственное использование.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страны и регионы по ключевым индикаторам ресурсосбережения и экологической эффективности.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рациональное использование ресурсов обычно связано с технологическим уровнем, строгими нормами и развитой системой переработки, а не только с природной обеспеченностью.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рационального использования ресурсов
</a:t>
            </a:r>
            <a:endParaRPr lang="en-US" sz="2598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OECD, World Bank; сводные международные оценки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40066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170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793" y="517071"/>
            <a:ext cx="315225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256" y="3000196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определит мировое развитие в ближайшие десятилетия
</a:t>
            </a:r>
            <a:endParaRPr lang="en-US" sz="2529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и урбанизация усиливают потребность в воде, продовольствии, энергии и сырье. Это делает ресурсную эффективность одним из главных факторов устойчивости экономики.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материалов, раздельный сбор отходов и замкнутые производственные циклы позволяют снижать потери сырья, уменьшать нагрузку на природу и экономить средства предприятий.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земель, водных ресурсов и выбросов с помощью цифровых технологий помогает быстрее выявлять дефициты, прогнозировать риски и принимать более точные управленческие решения.
</a:t>
            </a:r>
            <a:endParaRPr lang="en-US" sz="1093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решения для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Опреснение, водосбережение и повторное использование очищенной воды становятся особенно важными для засушливых территорий и крупных городов, где спрос растёт быстрее запасов.
</a:t>
            </a:r>
            <a:endParaRPr lang="en-US" sz="1103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сочетания хозяйственного освоения природы, международного сотрудничества и экологической ответственности. Без этого экономический рост будет сопровождаться нарастающими потерями для среды.
</a:t>
            </a:r>
            <a:endParaRPr lang="en-US" sz="9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создают различия между странами, однако решающим становится то, как общество использует ресурсы: через технологии, инфраструктуру, управление и ответственное природопользование.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старт, но не определяет всё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2026-06-03T05:15:05Z</dcterms:created>
  <dcterms:modified xsi:type="dcterms:W3CDTF">2026-06-03T05:15:05Z</dcterms:modified>
</cp:coreProperties>
</file>