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знаю о симфонии?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музыка, которую рассказывает оркестр, без слов.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симфония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«симфония» значит «созвучие». Жанр вырос в XVIII веке, когда оркестры стали больше и звучали ярче. Его прославили Гайдн, Моцарт и Бетховен.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рождается симфония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Несколько частей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делится на части. Каждая звучит по-своему: быстрее, медленнее, тише или громче. Так музыка не надоедает.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Оркестр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пишется для большого оркестра, а не для одного инструмента. Поэтому в ней сразу слышно много разных голосов и красок.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Яркий финал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обычно собирается в сильное завершение. Оно помогает почувствовать, что история симфонии дошла до конца.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берёт тему и начинает её менять. Мелодия становится новой, но остаётся узнаваемой, словно герой, который отправился в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большой оркестр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ведут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и виолончели часто начинают разговор в симфонии. Они могут петь плавно, а потом вдруг зазвучать смелее. Именно струнные нередко создают главное движение и помогают слушателю следить за развитием мелодии.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 ударные добавляют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Флейты, кларнеты, трубы, валторны и барабаны словно раскрашивают музыку. Одни инструменты делают её светлой, другие — торжественной и сильной. Вместе они создают тот самый большой оркестровый звук, который хочется слушать дальше.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обычно открывает симфонию. Она звучит бодро, торжественно и сразу знакомит слушателя с главной музыкальной мыслью.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чаще всего медленнее. В ней музыка становится певучей, спокойной и как будто даёт немного отдохнуть после первого движения.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нередко напоминает танец. В ней слышны ритм, лёгкость и живое движение, поэтому хочется мысленно шагать в такт.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часть обычно самая яркая. Она собирает силы всей симфонии и завершает её громко, уверенно и запоминающеся.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симфонии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 строит музыку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композитор придумывает главную тему — короткую музыкальную мысль, которую легко узнать. Она становится основой всей симфонии.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тему повторяют, меняют и развивают: делают тише или громче, выше или ниже, быстрее или медленнее. Так она не теряет интереса.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одной мелодии вырастает большое произведение. Музыка словно идёт по дорожке с поворотами, сюрпризами и новыми остановками.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Йозеф Гайдн написал больше 100 симфоний и помог этому жанру стать очень важным в классической музыке. Его произведения понятны, живы и часто умеют неожиданно удивить слушателя.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Гайдн умел строить музыку так, чтобы она звучала ясно и интересно от начала до конца. Поэтому его называют одним из главных мастеров симфонии.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Йозеф Гайдн — «папа симфонии»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010" y="2057985"/>
            <a:ext cx="493146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и красивое звучание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писал мелодии, которые легко запомнить. Они звучат чисто и ясно, как аккуратная музыкальная фраза.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Моцарта звучит свободно и непринуждённо, словно она улыбается. В его симфониях нет тяжести — есть свет и движение.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симфониях Моцарта слышны хорошее настроение и ощущение солнечного дня. Музыка будто приглашает слушателя в добрый праздник.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голосов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у Моцарта словно переговариваются между собой. Из-за этого симфония звучит живо, как весёлая беседа в оркестре.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сделал симфонию смелее и драматичнее. В его музыке слышны борьба, напряжение и радость победы.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превращать простую тему в большое музыкальное событие. Поэтому его симфонии звучат очень мощно и захватывающе.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знаменита Девятая симфония. Она воспринимается как большой праздник, в котором музыка поднимает настроение и объединяет людей.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и сильные чувства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симфонию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симфонию шаг за шагом: от первой темы к финальному настроению.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326" y="2057985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6047" y="2057985"/>
            <a:ext cx="509053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5238" y="2105694"/>
            <a:ext cx="517045" cy="4136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Виолончели добавляют глубину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Виолончели звучат ниже скрипок и делают музыку более тёплой и полной. Их голос словно поддерживает всю оркестровую историю, как прочный фундамент большого дома.
</a:t>
            </a:r>
            <a:endParaRPr lang="en-US" sz="1001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ведут мелодию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часто начинают и ведут главную мелодию. Их звук бывает и нежным, и звонким, поэтому именно они помогают слушателю сразу узнать настроение симфонии.
</a:t>
            </a:r>
            <a:endParaRPr lang="en-US" sz="1104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 и кларнеты рисуют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 инструменты придают музыке лёгкость, блеск и неожиданные оттенки. Флейта может звучать как птичка, а кларнет — мягко и чуть загадочно.
</a:t>
            </a:r>
            <a:endParaRPr lang="en-US" sz="1013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 валторны звучат ярко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духовые инструменты особенно хорошо слышны в торжественных местах. Трубы и валторны добавляют силу, блеск и ощущение праздника, будто музыка расправляет плечи.
</a:t>
            </a:r>
            <a:endParaRPr lang="en-US" sz="986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создают сильный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и другие ударные инструменты помогают сделать важный момент заметным. Они усиливают напряжение, подчёркивают ритм и делают финал особенно громким и запоминающимся.
</a:t>
            </a:r>
            <a:endParaRPr lang="en-US" sz="979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слышны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не звучит одинаково от начала до конца. Композитор делает музыку то тихой и спокойной, то громкой и смелой, чтобы слушателю было интересно следить за её движением.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темп, высота звуков и сила звучания. Поэтому одна часть может казаться загадочной, а другая — праздничной, словно музыка умеет менять выражение лица.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симфонии меняется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симфония нужна сегодня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Симфонии и сегодня звучат на больших концертах. Там их слушают внимательно, как важный музыкальный рассказ, где каждый инструмент говорит своим голосом.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симфонию изучают и слушают по частям. Так ребята учатся различать инструменты, темп и настроение, а музыка становится понятнее.
</a:t>
            </a:r>
            <a:endParaRPr lang="en-US" sz="1139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торжественных событиях симфония помогает создать особую атмосферу. Она звучит торжественно, красиво и напоминает, что классическая музыка остаётся живой и нужной.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и другие жанры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обычно длиннее песни и не строится на одном коротком припеве. Она развивается постепенно, поэтому слушателю нужно немного терпения и внимания.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чаще идёт ровным шагом и сразу задаёт чёткий ритм. У симфонии больше оттенков: она может менять характер, как погода за окном.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удобно сравнить с книгой из нескольких глав. В каждой части происходит что-то своё, а вместе они складываются в одно большое музыкальное путешествие.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симфонию интересно слушать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не бывают скучными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не просто повторяет мелодию, а меняет её. Она может стать громче, тише, выше или ниже, и каждый раз звучит немного по-новому.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ловить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начинает узнавать главную мелодию и замечать, как она возвращается снова и снова. Это похоже на поиск знакомого друга в большом музыкальном городе.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удивлять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симфонии бывают неожиданные паузы, резкие акценты и смешные музыкальные сюрпризы. Из-за этого слушать её очень интересно, почти как разгадывать загадку.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прослушивание открывает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симфонию ещё раз, можно заметить новые инструменты и детали. Музыка словно прячет маленькие секреты для внимательных слушателей.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начинается как история в книге: сначала появляется главная мысль, а потом она растёт и меняется. Музыкальные темы словно знакомятся с нами по очереди.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музыка приходит к завершению, и всё становится яснее. Финал собирает вместе все впечатления, будто сказка заканчивается ярким и запоминающимся последним словом.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как музыкальный рассказ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симфонию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главная тема сразу цепляет слух. Если мелодия легко узнаётся, симфония запоминается лучше и остаётся в памяти надолго.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финал тоже помогает. Он собирает силы всей музыки вместе, как будто оркестр говорит самое главное в самый последний момент.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запоминаются необычные звуки и ответы инструментов друг другу. Когда музыка спорит, шутит или удивляет, она становится по-настоящему живой.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маленький словарь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— большое произведение для оркестра, обычно из нескольких частей. Она звучит как длинный музыкальный рассказ, а не как короткая мелодия.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это много музыкантов, которые играют вместе. Каждый инструмент приносит свой голос, и из них получается богатое общее звучание.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— главная мелодия произведения. Её можно узнать по особому характеру, и она часто возвращается в разных местах симфонии.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— человек, который помогает оркестру играть дружно и точно. Он показывает, когда начинать, когда тише играть и когда звучать громче.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симфонии Бетховена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Людвига ван Бетховена есть симфонии, которые знают во всём мире. Их часто исполняют в концертных залах, а ноты бережно хранятся как важная часть музыкальной истории. Эти произведения помогают почувствовать силу и смелость симфонии.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длится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симфонии продолжаются больше 30 минут, а иногда и дольше. За это время музыка успевает меняться много раз, будто перед нами разворачивается целая сказочная дорога. Слушатель не замечает времени, если следит за темой и инструментами.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удивляет в симфонии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открывает большой мир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я знаю, что симфония — это большая история для оркестра, где инструменты разговаривают звуками, а музыка меняется, удивляет и запоминается.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2026-05-24T21:03:37Z</dcterms:created>
  <dcterms:modified xsi:type="dcterms:W3CDTF">2026-05-24T21:03:37Z</dcterms:modified>
</cp:coreProperties>
</file>