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Jobs: профессии, навыки и карьерный выбор в современном мире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профессиях, работе и карьерном росте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Jobs и выбор будущего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старшеклассников тема jobs напрямую связана с выбором профессии, первым опытом работы и успешной коммуникацией на английском языке в учебной, деловой и международной среде.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занятости и популярные направления работы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 труда особенно заметны сферы, где сочетаются массовый спрос и быстрые изменения технологий.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остаётся крупнейшей, а IT и логистика выделяются как наиболее динамичные направления.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тематическая схема по разделу Jobs; данные приведены как обобщённая модель, 2025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профессий и рабочих ролей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Manual jobs связаны с физической работой и практическими задачами. К этой группе относятся builder, mechanic и electrician; здесь особенно важны выносливость, аккуратность и соблюдение техники безопасности.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Office jobs предполагают работу с документами, цифрами и людьми. В эту категорию входят manager, secretary и accountant; успех зависит от организованности, внимательности и делового общения.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Creative jobs требуют оригинального мышления и умения выражать идеи через текст, изображение или медиа. Designer, photographer и writer работают над результатом, который оценивается по качеству и выразительности.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и обслуживание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Service jobs ориентированы на клиентов и ежедневное взаимодействие с людьми. Waiter, cashier и shop assistant должны быстро реагировать на запросы, сохранять вежливость и работать без потери качества.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специальности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Technical jobs соединяют знания, точность и работу с технологиями. Programmer, engineer и technician решают сложные задачи, где важны логика, ответственность и способность разбираться в системах.
</a:t>
            </a:r>
            <a:endParaRPr lang="en-US" sz="8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рабочий день в разных профессиях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 планирует уроки, объясняет материал, проверяет задания и поддерживает дисциплину в классе. Эта работа требует терпения, ясной речи и умения видеть прогресс каждого ученика.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Software developer создаёт и тестирует код, исправляет ошибки и улучшает цифровые сервисы. День часто проходит за компьютером, но результат влияет на работу приложений, сайтов и онлайн-платформ.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экстренные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Pilot и firefighter отвечают за безопасность людей в критических условиях. У обоих профессий высокий уровень ответственности, строгие правила и необходимость действовать точно даже под давлением.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 проводит осмотр, принимает решения на основе симптомов и данных, работает с пациентами в напряжённом и ответственном режиме. Ошибка здесь может повлиять на здоровье человека и качество лечения.
</a:t>
            </a:r>
            <a:endParaRPr lang="en-US" sz="10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8211" y="1162275"/>
            <a:ext cx="4627579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профессий по образованию и навыкам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профессии различаются по подготовке, но требуют ответственности и умения работать с людьми или информацией.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 требуют разного уровня подготовки, но почти везде важны ответственность, точность и умение взаимодействовать с людьми или данными.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профессиям для раздела Jobs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employers want: требования работодателей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Работодатель ожидает, что сотрудник будет reliability, punctuality и responsible. Эти качества показывают, что человек умеет соблюдать правила, приходить вовремя и доводить поручения до результата.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вакансиях ценятся teamwork и communication skills. Даже в индивидуальной работе нужно уметь согласовывать действия, задавать вопросы и корректно взаимодействовать с коллегами и клиентами.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Willingness to learn особенно важна для выпускников, которые только начинают карьеру. Компании выбирают кандидатов, способных быстро осваивать новые задачи, инструменты и рабочие стандарты.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English, digital literacy, internship experience, volunteering и portfolio часто выделяют кандидата среди других. Эти элементы показывают практическую подготовку и интерес к будущей профессии.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особенно значимы грамотная речь, умение следовать инструкции и уверенная работа с компьютером. Такие навыки делают переход к первой работе более спокойным и предсказуемым.
</a:t>
            </a:r>
            <a:endParaRPr lang="en-US" sz="8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выбора профессии для выпускников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 редко определяется одним критерием: выпускники обычно сопоставляют личные склонности с практическими возможностями и условиями труда.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Интерес, стабильность и перспективы развития оказываются важнее одного лишь высокого дохода.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приоритетов выпускников; показатели условные, 2025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путь к профессии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первые предметные ориентиры: английский, математика, биология, информатика, история и литература помогают увидеть разные профессиональные области и понять, где проявляются сильные стороны ученика.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выпускник выбирает college, university, vocational courses или онлайн-обучение. Этот этап определяет стартовую подготовку и уровень практических навыков, необходимых для будущей работы.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 опыт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Internships, project work и дополнительные курсы помогают связать теорию с реальными задачами. На этом этапе формируется первое представление о рабочей среде и профессиональных требованиях.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выход на рынок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CV, cover letter и собеседование, образование превращается в конкретный карьерный план. Далее начинается первая работа и последующее обучение уже в профессии.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интереса к первой работе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интерес превращается в осознанный профессиональный выбор и старт карьеры.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 условия труда напрямую влияют на мотивацию: даже достойная оплата теряет ценность без безопасности, уважительного отношения и времени на восстановление.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часов
</a:t>
            </a:r>
            <a:endParaRPr lang="en-US" sz="5977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такой ориентир для стандартной рабочей недели закреплён в конвенции МОТ как важный баланс между трудом и отдыхом.
</a:t>
            </a:r>
            <a:endParaRPr lang="en-US" sz="1699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организация труда (ILO), Convention No. 47, 1935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895318"/>
            <a:ext cx="4122000" cy="16306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for the future: что помогает в любой профессии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навыки делают специалиста устойчивее к изменениям и помогают быстрее осваивать новые роли.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универсальные навыки повышают конкурентоспособность и позволяют менять сферу деятельности без полной переучки.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OECD Skills Outlook и World Economic Forum, Future of Jobs Report 2023
</a:t>
            </a:r>
            <a:endParaRPr lang="en-US" sz="6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8803" y="0"/>
            <a:ext cx="45474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technology changes jobs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требования к специалистам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смещается к тем, кто умеет управлять цифровыми системами, анализировать данные и работать с онлайн-платформами. Квалификация становится шире: важны не только знания, но и гибкость.
</a:t>
            </a:r>
            <a:endParaRPr lang="en-US" sz="96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не 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не отменяют профессии, а меняют их содержание. Вместо исчезновения рабочих мест происходит перераспределение функций: одни задачи исчезают, другие появляются и требуют постоянного обучения.
</a:t>
            </a:r>
            <a:endParaRPr lang="en-US" sz="910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рутины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и машины берут на себя повторяющиеся операции, ускоряя работу в офисах, на складах и в сервисе. Это снижает долю ручных задач и освобождает время для более сложных решений.
</a:t>
            </a:r>
            <a:endParaRPr lang="en-US" sz="9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сферы, которые развиваются быстрее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динамику влияют цифровизация, старение населения, рост онлайн-услуг и переход к более гибким моделям занятости.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растут направления, где сочетаются технологии, сервис и потребность в постоянном обновлении навыков.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на основе World Economic Forum, Future of Jobs Report 2023; отраслевых обзоров по IT, healthcare и logistics
</a:t>
            </a:r>
            <a:endParaRPr lang="en-US" sz="5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права и обязанности работника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58904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оплата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 вправе получать оплату, соответствующую договору и объёму обязанностей. Прозрачные правила расчёта зарплаты помогают избежать конфликтов и делают отношения с работодателем более предсказуемыми.
</a:t>
            </a:r>
            <a:endParaRPr lang="en-US" sz="843" dirty="0"/>
          </a:p>
        </p:txBody>
      </p:sp>
      <p:sp>
        <p:nvSpPr>
          <p:cNvPr id="12" name="Text 3"/>
          <p:cNvSpPr txBox="1"/>
          <p:nvPr/>
        </p:nvSpPr>
        <p:spPr>
          <a:xfrm>
            <a:off x="2224879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право сотрудника — работать в безопасной среде, без угрозы здоровью и достоинству. Работодатель обязан соблюдать нормы охраны труда и обеспечивать необходимые средства защиты.
</a:t>
            </a:r>
            <a:endParaRPr lang="en-US" sz="857" dirty="0"/>
          </a:p>
        </p:txBody>
      </p:sp>
      <p:sp>
        <p:nvSpPr>
          <p:cNvPr id="13" name="Text 4"/>
          <p:cNvSpPr txBox="1"/>
          <p:nvPr/>
        </p:nvSpPr>
        <p:spPr>
          <a:xfrm>
            <a:off x="3890855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Перерывы, выходные и отпуск нужны не только для восстановления сил, но и для устойчивой продуктивности. Отсутствие нормального отдыха быстро снижает качество работы и повышает риск ошибок.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5556830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выполнять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 должен добросовестно выполнять задачи, соблюдать инструкции и сроки. Ответственность за результат включает внимательность, дисциплину и готовность исправлять допущенные недочёты.
</a:t>
            </a:r>
            <a:endParaRPr lang="en-US" sz="809" dirty="0"/>
          </a:p>
        </p:txBody>
      </p:sp>
      <p:sp>
        <p:nvSpPr>
          <p:cNvPr id="15" name="Text 6"/>
          <p:cNvSpPr txBox="1"/>
          <p:nvPr/>
        </p:nvSpPr>
        <p:spPr>
          <a:xfrm>
            <a:off x="7222806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договор фиксирует должность, режим работы, оплату, обязанности и правила взаимодействия. Он защищает обе стороны и задаёт понятные рамки трудовых отношений.
</a:t>
            </a:r>
            <a:endParaRPr lang="en-US" sz="9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собеседованию на английском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кандидата от изучения вакансии до обратной связи после интервью.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84284"/>
            <a:ext cx="357600" cy="286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взрослая самостоятельность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учит отвечать не только за собственные решения, но и за их последствия. Именно поэтому взрослая самостоятельность связана с дисциплиной и вниманием к результату.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временем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жизнь требует планировать день, соблюдать сроки и расставлять приоритеты. Без этого сложно совмещать задачи, отдых и дальнейшее обучение.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формирует новое окружение: коллег, клиентов, наставников и партнёров. Через рабочие связи человек расширяет горизонты и получает опыт взаимодействия.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даёт возможность применять сильные стороны и видеть практический смысл своих усилий. Когда профессия совпадает с интересами, появляется устойчивое чувство личного роста.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Нелинейная карьера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путь редко бывает прямым: смена интересов, дополнительное обучение и новые навыки становятся нормальной частью профессионального развития, а не признаком ошибки.
</a:t>
            </a:r>
            <a:endParaRPr lang="en-US" sz="7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587" y="1162275"/>
            <a:ext cx="4902825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vocabulary for jobs: ключевые слова по теме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помогает читать вакансии, обсуждать карьеру и уверенно говорить о работе на английском языке.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составляют основу активного словаря и нужны для чтения объявлений, резюме и общения на собеседовании.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Jobs для 11 класса; общеупотребительные англо-русские соответствия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школьного интереса к профессии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opens doors
</a:t>
            </a:r>
            <a:pPr algn="l" indent="0" marL="0">
              <a:lnSpc>
                <a:spcPct val="115000"/>
              </a:lnSpc>
              <a:buNone/>
            </a:pPr>
            <a:r>
              <a:rPr lang="en-US" sz="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 английскому языку может привести не только к переводческой деятельности, но и к работе в туризме, образовании или международных проектах. Школьник, который регулярно читает и говорит на языке, получает заметное преимущество при выборе дальнейшего пути.
</a:t>
            </a:r>
            <a:endParaRPr lang="en-US" sz="791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math to analytics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математике часто становится первым шагом к инженерии, бухгалтерии или аналитике данных. В старшей школе важно не просто решать задачи, а понимать, где точность, логика и системность используются в реальной профессии.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Biology and digital skills
</a:t>
            </a:r>
            <a:pPr algn="l" indent="0" marL="0">
              <a:lnSpc>
                <a:spcPct val="115000"/>
              </a:lnSpc>
              <a:buNone/>
            </a:pPr>
            <a:r>
              <a:rPr lang="en-US" sz="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может привести к медицине, ветеринарии или биотехнологиям, а компьютерные навыки — к программированию и тестированию. Современная карьера всё чаще строится на сочетании предметного интереса, практики и готовности осваивать новые инструменты.
</a:t>
            </a:r>
            <a:endParaRPr lang="en-US" sz="8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Jobs: from classroom learning to real life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jobs соединяет язык, практические навыки и выбор будущего пути. Чем раньше старшеклассник научится видеть связь между интересами, знаниями и рынком труда, тем увереннее он войдёт во взрослую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2026-05-31T17:12:44Z</dcterms:created>
  <dcterms:modified xsi:type="dcterms:W3CDTF">2026-05-31T17:12:44Z</dcterms:modified>
</cp:coreProperties>
</file>