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jpe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дыхании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важнейший процесс для жизни и здоровья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дыхание так важно для нас?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это процесс, который позволяет организму получать кислород и избавляться от углекислого газа, необходимый для выработки энергии и нормальной работы всех органов и тканей.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983" y="1426400"/>
            <a:ext cx="1952084" cy="2043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76383" y="1426400"/>
            <a:ext cx="1952084" cy="2043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1533" y="1426400"/>
            <a:ext cx="1952084" cy="2043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608958" y="1426400"/>
            <a:ext cx="1952084" cy="2043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44596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— фильтр и согреватель воздуха
</a:t>
            </a:r>
            <a:pPr algn="l" indent="0" marL="0">
              <a:lnSpc>
                <a:spcPct val="90000"/>
              </a:lnSpc>
              <a:buNone/>
            </a:pPr>
            <a:r>
              <a:rPr lang="en-US" sz="36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проходит через нос, где очищается от пыли и бактерий, а также согревается благодаря кровеносным сосудам носовой полости.
</a:t>
            </a:r>
            <a:endParaRPr lang="en-US" sz="1094" dirty="0"/>
          </a:p>
        </p:txBody>
      </p:sp>
      <p:sp>
        <p:nvSpPr>
          <p:cNvPr id="16" name="Text 1"/>
          <p:cNvSpPr txBox="1"/>
          <p:nvPr/>
        </p:nvSpPr>
        <p:spPr>
          <a:xfrm>
            <a:off x="2623279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— важный перекресток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соединяет дыхательные и пищеварительные пути, благодаря чему воздух направляется в дыхательные органы, а пища — в желудок.
</a:t>
            </a:r>
            <a:endParaRPr lang="en-US" sz="1125" dirty="0"/>
          </a:p>
        </p:txBody>
      </p:sp>
      <p:sp>
        <p:nvSpPr>
          <p:cNvPr id="17" name="Text 2"/>
          <p:cNvSpPr txBox="1"/>
          <p:nvPr/>
        </p:nvSpPr>
        <p:spPr>
          <a:xfrm>
            <a:off x="4701962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— источник голоса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гортани расположены голосовые связки, которые вибрируют при прохождении воздуха, создавая звук и речь.
</a:t>
            </a:r>
            <a:endParaRPr lang="en-US" sz="1267" dirty="0"/>
          </a:p>
        </p:txBody>
      </p:sp>
      <p:sp>
        <p:nvSpPr>
          <p:cNvPr id="18" name="Text 3"/>
          <p:cNvSpPr txBox="1"/>
          <p:nvPr/>
        </p:nvSpPr>
        <p:spPr>
          <a:xfrm>
            <a:off x="6764976" y="3343223"/>
            <a:ext cx="1656413" cy="9173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— центр газообмена
</a:t>
            </a:r>
            <a:pPr algn="l" indent="0" marL="0">
              <a:lnSpc>
                <a:spcPct val="90000"/>
              </a:lnSpc>
              <a:buNone/>
            </a:pPr>
            <a:r>
              <a:rPr lang="en-US" sz="3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лёгких находятся альвеолы — мельчайшие пузырьки, где происходит обмен кислорода и углекислого газа между воздухом и кровью.
</a:t>
            </a:r>
            <a:endParaRPr lang="en-US" sz="1178" dirty="0"/>
          </a:p>
        </p:txBody>
      </p:sp>
      <p:sp>
        <p:nvSpPr>
          <p:cNvPr id="19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дыхательной системы человека
</a:t>
            </a:r>
            <a:endParaRPr lang="en-US" sz="2108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воздух в дыхательной системе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движение воздуха при дыхании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мышцы при дыхании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вдоха сокращается диафрагма и межрёберные мышцы, увеличивая объём грудной клетки, что создаёт разрежение и втягивает воздух в лёгкие.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выдохе мышцы расслабляются, грудная клетка уменьшается в объёме, и воздух выходит из лёгких пассивно без активного участия мышц.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физической нагрузки мышцы дышащего аппарата работают активнее, увеличивая объём вдыхаемого воздуха и улучшая снабжение организма кислородом.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место обмена газов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крошечные воздушные пузырьки с тонкими стенками, обеспечивающие обширную поверхность для быстрого обмена кислородом и углекислым газом.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капилляров в переносе кислорода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облегчают перенос кислорода из альвеол в кровь и вывод углекислого газа из крови в лёгкие для последующего выдоха.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лёгких: структура и функции
</a:t>
            </a:r>
            <a:endParaRPr lang="en-US" sz="2499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связывает кислород в лёгких, обеспечивая его транспортировку к органам и тканям, где этот кислород необходим для жизнедеятельности клеток.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гемоглобин захватывает углекислый газ из тканей и возвращает его в лёгкие для выведения из организма при выдохе.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гемоглобина в кровотоке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— основа энергии организма
</a:t>
            </a:r>
            <a:endParaRPr lang="en-US" sz="2116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используется в митохондриях клеток для окисления глюкозы, что приводит к образованию энергии в форме молекул АТФ, необходимых для всех биологических процессов.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этого обмена образуются также вода и углекислый газ, который транспортируется обратно в лёгкие для вывода из организма.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меняются с возрастом и активностью, отражая состояние здоровья дыхательной системы.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 и исследования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значения, характеризующие дыхание в подростковом возрасте.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показатели дыхания у подростков
</a:t>
            </a:r>
            <a:endParaRPr lang="en-US" sz="198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поддержание гомеостаза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помогает вывести из организма углекислый газ, поддерживая стабильность внутренней среды и кислотно-щелочной баланс.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температуры тела частично связана с интенсивностью дыхания, влияя на теплообмен через лёгкие.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дыхания приводят к гипоксии, которая может вызывать слабость, головокружение и ухудшение общего состояния организма.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физической активности дыхание учащается, чтобы обеспечить клетки большим количеством кислорода и вывести углекислый газ, поддерживая нужный уровень энергии для мышц.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состоянии отдыха или сна дыхание замедляется, что способствует экономии энергии и позволяет организму восстанавливаться после дневной активности.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состояния, такие как страх или стресс, провоцируют учащённое и поверхностное дыхание, влияя на общее состояние и самочувствие подростка.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наблюдение за изменениями дыхания помогает понять влияние внешних факторов и внутренних состояний на здоровье дыхательной системы.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дыхания при различных условиях
</a:t>
            </a:r>
            <a:endParaRPr lang="en-US" sz="2264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максимальное время, в течение которого клетки могут обходиться без кислорода перед необратимыми повреждениями.
</a:t>
            </a:r>
            <a:pPr algn="l" indent="0" marL="0">
              <a:lnSpc>
                <a:spcPct val="115000"/>
              </a:lnSpc>
              <a:buNone/>
            </a:pPr>
            <a:r>
              <a:rPr lang="en-US" sz="122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источники по физиологии дыхания
</a:t>
            </a:r>
            <a:endParaRPr lang="en-US" sz="1225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достаточного поступления кислорода клетки человеческого организма быстро перестают функционировать, что угрожает жизни.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 минут
</a:t>
            </a:r>
            <a:endParaRPr lang="en-US" sz="3554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органов дыхания
</a:t>
            </a:r>
            <a:endParaRPr lang="en-US" sz="2064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Простуда и ангина чаще всего вызываются вирусами и бактериями, приводят к воспалению и затруднению дыхания у подростков.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характеризуется воспалением бронхов и сопровождается сильным кашлем, часто усиливающимся в холодное время года.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— хроническое заболевание, приводящее к сужению дыхательных путей и периодическим приступам удушья.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Пневмония — серьёзное воспаление лёгких, требующее медицинского вмешательства для предотвращения осложнений.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вредных привычек и экологии на органы дыхания
</a:t>
            </a:r>
            <a:endParaRPr lang="en-US" sz="1739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разрушает лёгочные ткани, снижает их функцию и повышает вероятность развития хронических заболеваний и рака лёгких.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с выхлопными газами и смогом раздражает дыхательные пути, ухудшая качество дыхания у подростков.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и плохая экология приводят к ослаблению иммунитета и большему риску заражения респираторными инфекциями.
</a:t>
            </a:r>
            <a:endParaRPr lang="en-US" sz="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прогулки на свежем воздухе и занятия спортом укрепляют лёгкие и улучшают кислородный обмен.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проветривание помещений снижает уровень вредных веществ и микробов в воздухе, способствуя здоровью дыхательных путей.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курения и контакта с аллергенами препятствует развитию воспалительных процессов в дыхательных органах.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лечение простуды и укрепление иммунной системы помогают предотвратить осложнения и сохранить функции дыхания.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дыхательной системы
</a:t>
            </a:r>
            <a:endParaRPr lang="en-US" sz="2032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дыхательных систем отражает адаптации к разным условиям жизни и потребностям в кислороде.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дыхания у разных живых организмов
</a:t>
            </a:r>
            <a:endParaRPr lang="en-US" sz="2111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организмы используют уникальные дыхательные системы, адаптированные к среде обитания и потребностям.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дыхательной гимнастики и тренировок дыхания
</a:t>
            </a:r>
            <a:endParaRPr lang="en-US" sz="1777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гимнастика помогает укрепить мышцы, участвующие в дыхании, и увеличить объём лёгких для лучшего насыщения крови кислородом.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упражнения, плавание и правильная осанка способствуют эффективному дыханию и общему укреплению здоровья подростков.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практика дыхательных тренировок улучшает выносливость, снижает стресс и поддерживает активность организма.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дыхания к условиям высокогорья
</a:t>
            </a:r>
            <a:endParaRPr lang="en-US" sz="2286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высотах воздух разрежен, поэтому частота и глубина дыхания увеличиваются, чтобы компенсировать недостаток кислорода.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повышает количество эритроцитов и уровень гемоглобина в крови, что улучшает транспорт кислорода к тканям.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высокогорных регионов и альпинисты обладают физиологическими особенностями, позволяющими эффективно дышать в разреженном воздухе.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 — Марчелло Мальпиги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учёный впервые описал структуру лёгочных альвеол, что стало фундаментом для понимания газообмена в лёгких.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Антуан Лавуазье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Лавуазье установил роль кислорода в дыхании, доказав химический характер процесса окисления для получения энергии.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Герман Траубе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Исследовал механизмы переноса газов кровью, продвинув знания о физиологии дыхания и его регуляции.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 в изучении дыхания
</a:t>
            </a:r>
            <a:endParaRPr lang="en-US" sz="2324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280" y="483941"/>
            <a:ext cx="8031600" cy="16000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42536" y="2216005"/>
            <a:ext cx="35661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значение заботы о дыхании для здоровья
</a:t>
            </a:r>
            <a:endParaRPr lang="en-US" sz="3565" dirty="0"/>
          </a:p>
        </p:txBody>
      </p:sp>
      <p:sp>
        <p:nvSpPr>
          <p:cNvPr id="7" name="Text 1"/>
          <p:cNvSpPr txBox="1"/>
          <p:nvPr/>
        </p:nvSpPr>
        <p:spPr>
          <a:xfrm>
            <a:off x="5327650" y="2724316"/>
            <a:ext cx="3456300" cy="152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бережное отношение к дыхательной системе позволяют сохранить здоровье, активность и повысить качество жизни подростков на долгие годы.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2026-05-09T14:14:15Z</dcterms:created>
  <dcterms:modified xsi:type="dcterms:W3CDTF">2026-05-09T14:14:15Z</dcterms:modified>
</cp:coreProperties>
</file>