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игрушка: яркая сказка из глины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глина, добрый мир и праздник в каждой фигурке.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игрушка: от простой глины к народному чуду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родилась в русских семьях как праздничное ремесло. Ее лепили руками, украшали с любовью и передавали из поколения в поколение. В ней соединились труд, игра, красота и память о Вятском крае.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родилась игрушка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Слобода у Вятки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Дымково стояло недалеко от реки Вятки, где людям была хорошо знакома глина. Из нее удобно лепили фигурки для праздника. Так в деревенской жизни появлялись маленькие нарядные герои, похожие на веселых гостей из сказки.
</a:t>
            </a:r>
            <a:endParaRPr lang="en-US" sz="92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 домашнего стола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Мастерицы трудились прямо в доме: лепили детали руками, соединяли их и внимательно следили за формой. Рядом могли лежать глиняные комочки и стоять готовые фигурки. На картине легко представить простую избу и добрую хозяйку с кисточкой.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которая делает игрушку прочной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фигурка была готова, ее сушили, а потом обжигали в печи. После этого игрушка становилась крепкой и могла ждать росписи. Такой путь превращал обычную глину в красивый народный сувенир, созданный терпеливыми руками.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фигурки лепили мастерицы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дымковские игрушки изображали барышень, нянек и всадников. Они выглядели нарядно и чуть-чуть торжественно, будто вышли на праздник в самом лучшем платье.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любимы были и животные: кони, козлики, индюки, петухи. У каждого свой характер — у одного гордая шея, у другого пышный хвост, у третьего смешная важная походка.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Мастерицы создавали и целые сценки: прогулки, ярмарки, чаепития, семейные собрания. Такие игрушки напоминают маленький спектакль, где каждый герой занят своим делом.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оживляют белую основу и делают узоры особенно заметными.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дымковской росписи в учебном тексте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цветов помогают сделать фигурку похожей на маленький праздник.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Пышная и нарядная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дымковской барышни часто широкая юбка и высокий кокошник. В руках она может держать зонтик, сумочку или платочек. Фигура сразу кажется праздничной и заметной.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дымковская барышня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Важная, но веселая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барышня выглядит степенно, в ней есть задор и доброта. Крупные формы, круглый узор и уверенная поза делают ее похожей на героиню веселой народной сказки.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дымковская игрушка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мастерицы: от глины до готовой расписной фигурки.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 и краски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фигурку покрывают белым слоем. Он словно чистый лист, на котором яркие узоры сразу становятся заметными и очень нарядными.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синий, зеленый, желтый и оранжевый цвета делают игрушку живой и праздничной. На белом фоне даже маленькие пятнышки выглядят смело и весело.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росписи добавляли золотистые штрихи. Они сияли особенно ярко и помогали игрушке выглядеть еще торжественнее, как маленький подарок к празднику.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Мастерицы выбирали простые, но выразительные краски. Так фигурка получалась похожей на красивую картинку, которую хочется рассматривать снова и 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узоры дымковской росписи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точки в дымковской росписи похожи на веселые бубенчики. Они повторяются снова и снова, поэтому узор кажется ритмичным и дружелюбным. На юбке барышни такие знаки особенно заметны и создают ощущение движения.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и дуги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и дуги помогают раскрасить фигурку крупно и понятно. Они обводят детали, подчеркивают форму и делают ее более нарядной. На хвосте петуха или на одежде человека такие линии выглядят очень празднично.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 веселая сетка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добавляет игрушке особый характер: она сразу напоминает праздничную ткань. На крыльях, юбках и других деталях клетки смотрятся четко и аккуратно. Вместе с другими узорами они складываются в яркий узорный узорок.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Свистулька — игрушка, которая поет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в ладошке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 такой фигурки есть пустое место и маленькое отверстие. Если подуть, игрушка свистит и радует ребенка коротким звонким звуком.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Сюрприз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Свистулька кажется сначала просто красивой, а потом вдруг начинает петь. Такой неожиданный звук вызывает улыбку и делает игру еще интереснее.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с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украшение, но и маленький друг для игры. Она соединяет красивую форму, народное мастерство и веселую музыку в одном предмете.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 жизни и 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Мастерицы брали сюжеты из обычной жизни: ярмарку, прогулку, чаепитие, семейный праздник. Но в глине эти сцены становились особенно нарядными и чуть-чуть сказочными.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дымковских фигурок большие хвосты, пышные юбки, важные шапочки и гордые позы. Даже самый простой герой выглядит как участник веселого торжества.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игрушка соединяет знакомое и волшебное. В ней легко узнать людей и животных, а еще — почувствовать, что в каждом образе живет радость праздника.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в книге В. Анищенкова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искусство, которое дышит радостью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Анищенков пишет о дымковской игрушке как о живом и добром народном искусстве. На странице книги рядом с текстом легко представить яркие фигурки, которые словно улыбаются читателю. Такое изображение поможет показать теплый и праздничный характер рассказа.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мастерицы в каждом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особенно заметны руки мастерицы, глина и аккуратная работа за столом. Сначала рождается форма, потом появляются белый фон и краски. Так на иллюстрации можно показать тихую, внимательную мастерскую, где обычная глина становится красотой.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 — большая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Анищенков подчеркивает, что сила игрушки в простоте и ясности. Несколько фигурок на полке, открытая книга и светлое рабочее место хорошо передадут это настроение. Все выглядит скромно, но очень нарядно, будто маленький праздник только что начался.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дымковская игрушка отличается от других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Дымковскую игрушку сразу узнают по белому фону. Он делает краски особенно заметными, а фигурку — светлой, словно она только что вышла на праздник.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росписи берут крупные, смелые пятна и простые узоры: круги, полосы, клетки, точки. В них нет лишней сложности, зато много веселого ритма.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Фигурки не стремятся быть точной копией настоящих людей и животных. Их красота — в добром характере, яркости и праздничном настроении, которое видно с первого взгляда.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фигурки выглядят такими живыми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Гордая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барыни, няньки или всадника всегда есть своя особая поза. Она делает фигурку заметной и помогает сразу понять ее характер: важный, спокойный или веселый.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коня поднята голова, у козлика бодрые ножки, у петуха яркий гребень. Кажется, что игрушка сейчас чуть-чуть оживет и шагнет навстречу зрителю.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радуют глаз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хвост, пышная юбка, цветная грива или узор на крыльях делают образ нарядным. Эти мелочи превращают простую фигурку в героя маленькой сказки.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дымковские игрушки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витрина как маленькая ярмарка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старинные и современные дымковские игрушки стоят так, будто пришли на веселую выставку. Витрина сияет красками, а рядом можно увидеть барышень, петухов и коней. Такой зал помогает рассмотреть каждую фигурку внимательно и без спешки.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Киров — главное место встречи с промыслом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Кирове дымковская игрушка особенно близка и знакома. Здесь можно увидеть работы мастеров, которые продолжают старую традицию. На полках и в залах яркие фигурки выглядят так, будто только что сошли с праздничной улицы.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хранят народную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Дымковские игрушки можно найти и в крупных музеях Москвы и Санкт-Петербурга. Там они соседствуют с другими произведениями искусства и сразу выделяются своей смелой росписью. У витрины хочется остановиться подольше и рассмотреть каждую деталь.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сегодня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не исчез: в Кирове и сейчас лепят и расписывают дымковские игрушки, бережно сохраняя узнаваемые формы и старинный характер образов.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сюжеты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мастера продолжают народный стиль, но пробуют новые сценки и композиции. Так традиция остается живой и интересной для новых поколений.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встречает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фигурки попадают на выставки, в музеи и в дома. Они по-прежнему напоминают о Вятской земле и радуют детей и взрослых.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игрушки от мастерской к людям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дымковская игрушка рождается в руках мастера и становится готовым произведением народного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дымковская игрушка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даже из простой глины можно создать красоту. Для этого нужны терпение, аккуратность и внимательные руки мастера.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напоминает: народное искусство хранит память о жизни людей, их праздниках и любимых образах. В нем оживает прошлое, но оно не кажется скучным.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учит радоваться ярким краскам и ценить труд. Каждая фигурка будто говорит: настоящее чудо можно сделать своими руками.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дымковская игрушка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полюбить эти фигурки: они смешные, нарядные и похожи на добрых героев из сказки. Яркие цвета сразу привлекают внимание и поднимают настроение.
</a:t>
            </a:r>
            <a:endParaRPr lang="en-US" sz="96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игрушек простые формы, понятные позы и веселые лица, поэтому их интересно рассматривать снова и снова. Кажется, что каждая фигурка сейчас начнет плясать, петь или рассказывать историю.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игрушка: маленькое чудо из Вятки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соединяет глину, яркие краски и доброе настроение. По словам В. Анищенкова, ее сила — в простоте, красоте и радости, которую она щедро дарит людям.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2026-05-23T23:01:25Z</dcterms:created>
  <dcterms:modified xsi:type="dcterms:W3CDTF">2026-05-23T23:01:25Z</dcterms:modified>
</cp:coreProperties>
</file>