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к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способа получить точный угол 90° циркулем и линейкой.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в черчении, геометрии и при построении точных схем. Здесь достаточно циркуля и линейки без делений, а успех зависит от аккуратного переноса равных расстояний и правильной работы с точками.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задачи построения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429106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вне 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P находится вне прямой l, сначала находят на l две точки, равноудалённые от P. Затем к этому отрезку строят серединный перпендикуляр, который и проходит через P.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934130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лежит на прямой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A уже лежит на прямой l, сначала нужно выделить на ней две точки, равноудалённые от A. После этого строится серединный перпендикуляр к полученному отрезку.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Вершина прямого угла показывает, что две линии образуют идеальный угол без наклона.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именно такой угол образуют перпендикулярные прямые.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17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прямого угла в геометрии (школьный курс)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прямого угла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равных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пересекаются под прямым углом, вокруг точки пересечения образуются четыре равных угла. Каждый из них равен 90°, поэтому фигура выглядит симметрично.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использовать при построении: если линии аккуратно пересекаются и образуют четыре равных угла, значит, результат получился верным.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угол — проверка для всех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 заметить один прямой угол, чтобы понять: противоположный ему тоже прямой. А соседние углы вместе дают развернутый угол и тоже становятся по 90°.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850" y="1658809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понадобится для построения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нужен для построения окружностей с одинаковым радиусом. Именно он помогает получить точки, равноудалённые от заданных концов отрезка, без измерений линейкой.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без делений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без делений используется только для проведения прямых через найденные точки. Она помогает не подменять точность измерениями и не искажать построение.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карандаш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карандаш позволяет точно отмечать пересечения окружностей и концы отрезков. Чем тоньше линия, тем проще увидеть, где именно должны пройти новые построения.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разметки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разметка точек важнее спешки: ошибка в одном шаге меняет положение всей прямой. Поэтому каждый переход нужно проверять по расположению точек, а не на глаз.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построение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Задать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выбирают отрезок, для которого нужно построить перпендикуляр. На его основе создают новую точку или используют уже заданную, а затем переходят к окружностям.
</a:t>
            </a:r>
            <a:endParaRPr lang="en-US" sz="1029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Соединить пересечения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Окружности одинакового радиуса пересекаются в двух точках. Прямая через эти точки автоматически проходит через середину отрезка и перпендикулярна ему.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равенство расстояний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точки одинаково удалены от концов отрезка, они лежат на его серединном перпендикуляре. Это и есть главный признак нужной прямой.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Отрезок BC и последовательность действий: окружности, точки пересечения, затем искомая прямая.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 случая, когда точка лежит на прямой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вокруг точки A проводят окружность так, чтобы она пересекла прямую l в двух точках. Эти точки становятся опорой для дальнейшего построения и задают отрезок, с которым удобно работать. Затем из них строят ещё две окружности одинакового радиуса.
</a:t>
            </a:r>
            <a:endParaRPr lang="en-US" sz="982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круг на чертеже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окружности с центрами в B и C пересекаются, появляются две новые точки. Через них проводят прямую — это и есть искомый перпендикуляр, проходящий через A. На рисунке хорошо видно, как одинаковые радиусы создают симметрию.
</a:t>
            </a:r>
            <a:endParaRPr lang="en-US" sz="982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двух окружностей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49034"/>
            <a:ext cx="9144000" cy="13930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обозначение точек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39656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B и C лежат на прямой l и находятся на одинаковом расстоянии от A. Именно эта симметрия делает отрезок BC удобной основой для дальнейшего построения.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396560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точки пересечения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точек B и C строят две окружности с одинаковым радиусом. Их пересечения обозначают D и E — это точки, через которые пройдет искомая прямая.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64508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Искомая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Соединяя D и E, получают прямую, которая проходит через A и образует с l прямой угол. Так построение становится завершённым и легко проверяемым.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почему это работает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3434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DE проходит через две точки пересечения одинаковых окружностей, поэтому каждая из них равноудалена от B и C. Следовательно, DE является серединным перпендикуляром к BC.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6033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 радиусы окружности из точки A одинаковы, точки B и C оказываются на одном расстоянии от A. Значит, A — середина отрезка BC.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9812"/>
            <a:ext cx="38109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отрезок BC лежит на прямой l, любая прямая, перпендикулярная BC, перпендикулярна и l. Отсюда DE ⟂ l, а в точке A получается прямой угол.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1: проверка результата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Точка A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лежит ли точка A на построенной прямой DE. Если построение выполнено верно, A должна оказаться точно на линии.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Равенство отрезков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расстояния AB и AC: они должны быть равны, потому что окружность из A пересекает прямую l в двух симметричных точках.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по окружностям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D и E получены из окружностей с одинаковым радиусом. Тогда линия через них автоматически дает правильный перпендикуляр.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перейти к построению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второго случая нужен внешний взгляд на прямую: точка P находится вне линии l. Сначала строят окружность с центром в P, чтобы получить на прямой две удобные опорные точки A и B.
</a:t>
            </a:r>
            <a:endParaRPr lang="en-US" sz="864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из внешней точки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 B становятся концами отрезка, для которого затем строят серединный перпендикуляр. Именно это превращает задачу на перпендикуляр в уже знакомое построение по равным расстояниям.
</a:t>
            </a:r>
            <a:endParaRPr lang="en-US" sz="864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отрезку AB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2: обозначение точек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P задает исходное положение, а прямая l служит опорой для построения. На чертеже важно сразу выделить, где находится данная точка и где лежит линия.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окружностей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окружностей с центрами A и B появляются точки C и D. Их соединяют прямой, которая должна пройти через P и стать искомым перпендикуляром.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прямой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A и B получают на прямой после проведения окружности из P. Они равноудалены от P, поэтому образуют удобный отрезок для дальнейшего построения.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724" y="1574575"/>
            <a:ext cx="2638903" cy="3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 2: почему это работает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6262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расстояния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C и D лежат на одинаковом расстоянии от A и B, потому что они получены как пересечения окружностей с равными радиусами.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62575" y="3435000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точки P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P тоже равноудалена от A и B, ведь она была центром первой окружности. Поэтому P лежит на CD, а CD оказывается нужной прямой, перпендикулярной l.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631370" y="1724875"/>
            <a:ext cx="2067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1053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равноудалена от концов отрезка AB, она принадлежит его серединному перпендикуляру. Значит, прямая CD проходит через середину AB и перпендикулярна ей.
</a:t>
            </a:r>
            <a:endParaRPr lang="en-US" sz="105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прямой l показывает основание перпендикуляра: именно здесь прямая из P встречает l под прямым углом.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с l является основанием перпендикуляра.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перпендикуляра в школьной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738439"/>
            <a:ext cx="4663800" cy="166662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построения по учебной геометрии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построений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способов построения перпендикуляра к прямой.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задачи решаются одной идеей, но исходная точка и порядок построения меняются.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построения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860225" y="282864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угла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измерьте угол угольником или транспортиром. Если он близок к 90°, построение соответствует условию задачи.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6022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прохождения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построенная прямая проходит через нужную точку: через A в первом случае или через P во втором.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860225" y="3884116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расстояний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сравните отрезки, которые должны быть равны: AB и AC или PA и PB. Равенство подтверждает правильность вспомогательных окружностей.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596575" y="1780337"/>
            <a:ext cx="33618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признаки совпали, можно считать построение выполненным верно. Ошибки обычно связаны с неточной разметкой или неправильным радиусом циркуля.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772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671224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593949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сам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2445325" y="1660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 1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Потренируйся строить перпендикуляр в точке A на прямой l. Важно аккуратно провести окружность, отметить пересечения и соединить найденные точки прямой линией.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445325" y="2570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 2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 построить перпендикуляр из точки P вне прямой l. Здесь особенно важно не перепутать опорные точки и соблюдать одинаковый радиус окружностей.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445325" y="3502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 3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готовом рисунке подпиши все точки пересечения окружностей буквами. Такое обозначение помогает не потеряться в построении и легче объяснить решение.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данной прямой строится через равные расстояния и серединный перпендикуляр. В обоих случаях результат можно быстро проверить по прямому углу и равенству отрезков.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2026-07-27T06:49:32Z</dcterms:created>
  <dcterms:modified xsi:type="dcterms:W3CDTF">2026-07-27T06:49:32Z</dcterms:modified>
</cp:coreProperties>
</file>