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делают Землю местом, где возможна жизнь.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Земли: что делает планету жизненной
</a:t>
            </a:r>
            <a:endParaRPr lang="en-US" sz="35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природные ресурсы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 — это всё, что человек берёт у природы для жизни: вода, воздух, почва, лес, ископаемые и энергия солнца и ветра.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ресурсы называют богатством Земли
</a:t>
            </a:r>
            <a:endParaRPr lang="en-US" sz="2818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ресурс может быть редким или доступным в зависимости от того, как быстро он образуется. Природа работает по своим темпам, а человеку приходится их учитывать.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различие в скорости восстановления делает ресурсы богатством Земли. Они ценны не только сами по себе, но и потому, что поддерживают жизнь людей и природы.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истощения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запас восстанавливается медленно, его особенно важно расходовать разумно. Иначе месторождение, река или лес могут истощиться раньше, чем природа успеет их пополнить.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вырастает за десятилетия, а нефть и уголь формируются миллионы лет. Поэтому часть богатств можно постепенно восполнять, а часть почти невозможно вернуть после добычи.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если их не вырубать слишком быстро, способны вырастать снова. Молодые деревья постепенно заменяют старые, поэтому важно сочетать использование древесины с восстановлением.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может оставаться частью природного богатства, если соблюдать правила вылова. Когда ловят слишком много, популяции не успевают восстановиться и становятся беднее.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обновляется через круговорот воды в природе. Но загрязнение рек и озёр делает её недоступной, даже если сама вода продолжает двигаться.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тоже возобновима, но очень медленно. Чтобы сохранить её, нужно беречь растительный покров, не допускать эрозии и не истощать землю.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образовывалась из древних остатков живых организмов под давлением и без доступа воздуха. На это ушли миллионы лет, поэтому новые запасы появляются крайне медленно.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часто находится рядом с нефтью и тоже относится к древним ресурсам. После добычи он не восстанавливается быстро, а требует сложной транспортировки и хранения.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сформировался из растений древних болот. Его залежи тоже ограничены, а добыча и сжигание связаны с большими потерями и заметным воздействием на природу.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руды дают железо, медь, алюминий и другие металлы. Они нужны людям постоянно, но сами месторождения пополняются очень медленно и поэтому требуют экономного использования.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5759" y="1295150"/>
            <a:ext cx="372281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ресурсов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Исчерпаемые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Воду, лес, почвы, нефть, газ и рыбу можно постепенно истощить. Если использовать их быстрее, чем они восстанавливаются, для людей и природы возникнет дефицит.
</a:t>
            </a:r>
            <a:endParaRPr lang="en-US" sz="115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кажется бесконечным для человека: он ежедневно приходит к Земле в огромном количестве. Его можно превращать в тепло и электричество без расходования запасов.
</a:t>
            </a:r>
            <a:endParaRPr lang="en-US" sz="110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постоянно движется в атмосфере и не исчезает из-за использования. Поэтому его энергия считается почти неисчерпаемой и всё чаще помогает вырабатывать электричество.
</a:t>
            </a:r>
            <a:endParaRPr lang="en-US" sz="110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волны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волны повторяются из-за движения воды на планете. Их энергия тоже не тратит природный запас, а лишь использует естественные процессы.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под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недр Земли добывают уголь, нефть, газ, руды и строительное сырьё. Для геолога это словно карта, где каждая порода рассказывает о прошлом планеты и о будущем промышленности.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полезные ископаемые дают тепло и электричество, рудные — металлы, а нерудные помогают в строительстве и производстве. Один вид сырья часто запускает целую цепочку отраслей.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легко увидеть вокруг: дом стоит на камне и бетоне, транспорт работает на топливе, а в телефоне есть металл, пластик и стекло. Всё это связано с добычей ресурсов.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полезные ископаемые связаны с жизнью человека
</a:t>
            </a:r>
            <a:endParaRPr lang="en-US" sz="19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газ: где берут и зачем нужны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добывают в разных регионах мира и используют в быту и промышленности. Таблица показывает, откуда они поступают и для чего нужны.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важны для энергии и материалов, но их добыча и перевозка требуют осторожности.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1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уголь был одним из главных источников энергии для заводов, паровозов и электростанций. Его массовая добыча сделала его важным топливом для индустриального развития.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добывают открытым способом или в шахтах. Потом его перевозят на электростанции и на предприятия, где он даёт тепло и помогает производству.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сжигании угля в атмосферу попадают дым, сажа и углекислый газ. Это ухудшает качество воздуха и усиливает изменение климата, поэтому многие страны ищут замену.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Уголь: путь от добычи до последствий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 металлы вокруг нас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руд получают железо, которое идёт на каркасы зданий, мосты и технику. Без него невозможно представить современное строительство и многие детали машин.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 строительстве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особенно ценят за проводимость электричества. Из неё делают провода, кабели и электронные детали, поэтому она нужна для связи, транспорта и бытовых приборов.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 электричество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лёгкий и прочный, поэтому его используют в самолётах, упаковке и некоторых деталях транспорта. Его производство требует много энергии и тщательной очистки сырья.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сплавы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помогает делать сплавы более прочными и устойчивыми к износу. Он нужен в технике, батареях и нержавеющей стали, которая окружает нас каждый день.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в технике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 человеку и природе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 среда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обеспечивает человека древесиной, но его роль этим не ограничивается. Он очищает воздух, даёт тень, удерживает влагу и создаёт условия, в которых могут жить многие виды растений и животных.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закрепляют почву и помогают ей не смываться дождями и талыми водами. Благодаря лесу склоны, берега рек и овраги меньше разрушаются, а земля дольше остаётся плодородной.
</a:t>
            </a:r>
            <a:endParaRPr lang="en-US" sz="1106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только деревья, но и грибы, ягоды, орехи и лекарственные растения. Для людей он служит местом отдыха, а для животных — домом, укрытием и источником пищи.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вырубке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вырубку не сопровождать посадкой новых деревьев, лес беднеет и меняется. Исчезают виды, пересыхают ручьи, а климат становится суше и жарче, чем был раньше.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вода: самый нужный ресурс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нужна не только людям: без неё нельзя выращивать урожай, работать фабрикам и поддерживать жизнь в реках и озёрах.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на планете солёная, поэтому доступные запасы пресной воды нужно особенно беречь и не загрязнять.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данные о распределении воды на Земле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тонкий слой, который кормит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не просто грязь под ногами, а сложная смесь минералов, воды, воздуха и органических остатков. Именно она даёт растениям опору и питание.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зависит от того, сколько в почве питательных веществ и влаги. Чем лучше состояние почвы, тем выше урожай, а значит, тем больше пищи получают люди и животные.
</a:t>
            </a:r>
            <a:endParaRPr lang="en-US" sz="1210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 легко потерять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медленно: для этого нужны годы, десятилетия и даже столетия. Поэтому потерянный верхний слой нельзя быстро восстановить, особенно если его смыло водой или ветром.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землю помогают лесополосы, аккуратная обработка полей и бережное использование удобрений. Такие меры уменьшают эрозию, засоление и загрязнение, а значит, сохраняют урожайность надолго.
</a:t>
            </a:r>
            <a:endParaRPr lang="en-US" sz="1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связаны в экосистеме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ресурс поддерживает другой и почему нарушение цепочки влияет на всю систему.
</a:t>
            </a:r>
            <a:endParaRPr lang="en-US" sz="12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помогает не только уменьшить мусор, но и сократить добычу новых ресурсов. Для некоторых материалов цикл повторяется лучше, чем для других.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стекло и металл легче возвращать в производство, если отходы собраны отдельно. Это экономит сырьё и энергию.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переработке материалов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можно вернуть в производство
</a:t>
            </a:r>
            <a:endParaRPr lang="en-US" sz="23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Выключенный свет в пустой комнате кажется мелочью, но в масштабе семьи и школы он помогает экономить электричество. Меньше расход энергии — меньше нагрузка на природные ресурсы.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и короткий душ снижают расход пресной воды. Это особенно важно там, где воды мало или её нужно долго очищать перед использованием.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тратить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выбрасывать еду и использовать вещи дольше, уменьшается количество мусора и потребность в новых товарах. Так человек тратит меньше сырья и энергии.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сдача вторсырья возвращают бумагу, стекло, металл и часть пластика в производство. Это простой способ поддержать переработку без сложных решений.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привычки, которые помогают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 заводов, машин и пожаров ухудшает качество воздуха. Он опасен для дыхания людей и может повреждать растения, снижая урожай и ослабляя леса.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лес и чистая вода расходуются быстрее, чем успевают восстановиться. Когда спрос растёт, а бережного использования нет, запасы становятся всё меньше.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без восстановления лишает животных дома и разрушает природные связи. После этого почва быстрее разрушается, а местность может становиться суше и беднее.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режим осадков, усиливает засухи и наводнения. Из-за этого страдают урожай, водоёмы и привычные места обитания многих видов.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чистой воды или доступной энергии не хватает, люди и целые регионы оказываются в неравном положении. Это влияет на здоровье, учёбу, работу и качество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ставят ресурсы под удар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возвращается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посёлке школьники посадили молодые деревья вместо вырубленных и через несколько лет увидели тень, птиц и влажную почву. Так восстановление леса возвращает не только древесину, но и целую среду жизни. Забота о деревьях работает медленно, зато надолго.
</a:t>
            </a:r>
            <a:endParaRPr lang="en-US" sz="1154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после очистки
</a:t>
            </a:r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очистных сооружениях грязная вода проходит несколько этапов фильтрации, прежде чем снова попасть в реку. После такой обработки вода становится безопаснее для природы и человека. Это показывает, что ресурс можно использовать повторно, если не выпускать загрязнения без контроля.
</a:t>
            </a:r>
            <a:endParaRPr lang="en-US" sz="1064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отходов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у семьи стоят отдельные контейнеры для бумаги, стекла и металла. Ребёнок быстро замечает: то, что раньше становилось мусором, может снова превратиться в упаковку, банку или тетрадь. Раздельный сбор делает переработку удобной и заметной каждый день.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бережном использовании ресурсов
</a:t>
            </a:r>
            <a:endParaRPr lang="en-US" sz="23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USGS, на Земле пресной воды очень мало по сравнению с солёной, поэтому именно доступные запасы становятся особенно ценными для людей и природы.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на Земле — солёная, поэтому пресная вода особенно ценна.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97,5%
</a:t>
            </a:r>
            <a:endParaRPr lang="en-US" sz="5815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данные о распределении воды на Земле
</a:t>
            </a:r>
            <a:endParaRPr lang="en-US" sz="11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Землю — значит беречь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Земли делают жизнь удобной, но не бесконечной. Если экономить ресурсы, перерабатывать отходы и беречь леса, воду и почву каждый день, природа сохранит свои возможности надолго.
</a:t>
            </a:r>
            <a:endParaRPr lang="en-US" sz="431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2026-07-26T03:24:37Z</dcterms:created>
  <dcterms:modified xsi:type="dcterms:W3CDTF">2026-07-26T03:24:37Z</dcterms:modified>
</cp:coreProperties>
</file>