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география, население, хозяйство и роль в мире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страна Западной Европы: география, экономика и влияние.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занимает выгодное положение на западе Европы, соединяя атлантическое, средиземноморское и континентальное пространство. Её территория включает европейскую часть и заморские владения, что делает страну по-настоящему глобальной.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на карте Европы и мира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604" y="3480576"/>
            <a:ext cx="8412621" cy="116659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рельеф Франции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низменности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территории страны заняты равнинами и низменностями, прежде всего Парижским бассейном и Аквитанской низменностью. Они удобны для расселения, сельского хозяйства, строительства дорог и развития крупных городов.
</a:t>
            </a:r>
            <a:endParaRPr lang="en-US" sz="1063" dirty="0"/>
          </a:p>
        </p:txBody>
      </p:sp>
      <p:sp>
        <p:nvSpPr>
          <p:cNvPr id="12" name="Text 3"/>
          <p:cNvSpPr txBox="1"/>
          <p:nvPr/>
        </p:nvSpPr>
        <p:spPr>
          <a:xfrm>
            <a:off x="2070672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восток Франции выделяются горными системами — Альпами, Пиренеями и Центральным массивом. Эти районы формируют резкие природные контрасты и влияют на размещение транспорта, туризма и энергетики.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82570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Монблан — высшая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вершина страны — Монблан, достигающий 4806 метров. Он расположен в Альпах на границе с Италией и является важным символом французского горного ландшафта.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94467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Океанический запад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преобладает океанический климат с мягкой зимой, умеренным летом и обильными осадками. Такие условия благоприятны для пастбищ, лесов и круглогодичной хозяйственной деятельности.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06363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продвижения к югу и востоку климат становится более континентальным и средиземноморским. Это создаёт заметные различия между районами Франции по природным условиям, специализации хозяйства и образу жизни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образуют опорный каркас страны: столица, порты, промышленные и научные центры связаны единой транспортной сетью.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сильную концентрацию населения в Париже и на ключевых транспортно-промышленных направлениях.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данные по крупнейшим городам Франции; округление по общедоступным статистическим сведениям, 2023–2024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Франции и их 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Столица, где сосредоточено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остаётся главным политическим центром страны: здесь работают президент, правительство и ключевые государственные учреждения. Именно в столице принимаются решения, определяющие внутреннюю и внешнюю политику Франции, а также общую логику развития государства.
</a:t>
            </a:r>
            <a:endParaRPr lang="en-US" sz="96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культура и символы Франции
</a:t>
            </a:r>
            <a:pPr algn="l" indent="0" marL="0">
              <a:lnSpc>
                <a:spcPct val="100000"/>
              </a:lnSpc>
              <a:buNone/>
            </a:pPr>
            <a:r>
              <a:rPr lang="en-US" sz="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известен музеями, архитектурой и историческими памятниками, которые формируют его узнаваемый образ во всём мире. Эйфелева башня, Лувр, Нотр-Дам и Версаль делают город не только столицей, но и культурным ориентиром Европы.
</a:t>
            </a:r>
            <a:endParaRPr lang="en-US" sz="103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Финансы, транспорт и 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агломерации сосредоточены штаб-квартиры крупных компаний, важнейшие вокзалы и международные транспортные узлы. Миллионы туристов приезжают сюда ежегодно, поддерживая гостиничный бизнес, торговлю, сферу услуг и экономику всего столичного региона.
</a:t>
            </a:r>
            <a:endParaRPr lang="en-US" sz="967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Париж: город власти, культуры и деловых решений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система сочетает сильную центральную власть с местным самоуправлением. Таблица показывает основные уровни и их 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выстроена иерархично: стратегические решения принимаются централизованно, а повседневные вопросы решаются на местах.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Общеизвестная административная структура Франции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управления во Франции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Галлия и Средневековье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завоевание Галлии и последующее формирование средневекового королевства заложили основы французской государственности, языка и территориального ядра страны.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монархия и 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Бурбонов усилилась королевская власть, но Французская революция 1789 года изменила политический строй и утвердила идеи гражданского равенства и нации.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 — 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Наполеоновский период, реставрации и смена режимов привели к длительному поиску устойчивой формы правления, завершившемуся укреплением республиканских институтов.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 Пятая республика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мировые войны, оккупация, освобождение и конституция 1958 года определили современную Францию как стабильную республику с сильной президентской властью.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исторического развития Франции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исторических переходов от древнего наследия к Пятой республике.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Франция пришла к современной республике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56034"/>
            <a:ext cx="431178" cy="4311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74" y="1979987"/>
            <a:ext cx="431180" cy="3832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774" y="1979987"/>
            <a:ext cx="431180" cy="3832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5924" y="1956033"/>
            <a:ext cx="431180" cy="4311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424" y="1956033"/>
            <a:ext cx="431180" cy="4311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опоры экономики Франции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формирует основную часть экономики страны. В ней особенно заметны туризм, финансы, транспорт, торговля и государственное управление, обеспечивающие высокий уровень занятости и устойчивый внутренний спрос.
</a:t>
            </a:r>
            <a:endParaRPr lang="en-US" sz="122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Франции сильна в машиностроении, авиастроении, химии, фармацевтике, энергетике и пищевой переработке. Она поддерживает экспорт и технологическую самостоятельность страны.
</a:t>
            </a:r>
            <a:endParaRPr lang="en-US" sz="1232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корпорации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Французскую экономику заметно формируют крупные компании, включая Airbus, Renault, TotalEnergies, LVMH и Danone. Их деятельность связана с авиацией, автомобилями, энергетикой, товарами роскоши и пищевой промышленностью.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Агропромышленный комплекс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уступает услугам и промышленности по доле в экономике, но остаётся очень продуктивным. Франция известна зерновыми, молочным животноводством, виноделием и глубокой переработкой сельхозсырья.
</a:t>
            </a:r>
            <a:endParaRPr lang="en-US" sz="1163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входит в число крупнейших экономик мира и играет важную роль в Европейском союзе. Её хозяйство опирается на внутренний рынок, внешнюю торговлю и сильные международные связи.
</a:t>
            </a:r>
            <a:endParaRPr lang="en-US" sz="13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сферы услуг особенно заметны туризм, финансы и транспорт; промышленность поддерживает экспорт и технологическое лидерство.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Франции остаётся сервисно-ориентированной, но промышленность и сельское хозяйство сохраняют стратегическое значение.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на основе общедоступных сводных данных Всемирного банка и INSEE, 2022–2023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Франции по секторам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как музей под открытым небом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Парижа на берегах Сены соединяет разные эпохи: от средневековых улиц до монументальных площадей и мостов. Здесь особенно заметно, как архитектура, литература и городская жизнь создают единый культурный образ страны.
</a:t>
            </a:r>
            <a:endParaRPr lang="en-US" sz="102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известные всему миру
</a:t>
            </a:r>
            <a:pPr algn="l" indent="0" marL="0">
              <a:lnSpc>
                <a:spcPct val="100000"/>
              </a:lnSpc>
              <a:buNone/>
            </a:pPr>
            <a:r>
              <a:rPr lang="en-US" sz="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Версаль, Мон-Сен-Мишель, собор в Шартре и пещеры Ласко показывают, насколько разнообразно наследие Франции. Одни объекты связаны с королевской историей, другие — с религией, а третьи сохраняют память о доисторическом искусстве.
</a:t>
            </a:r>
            <a:endParaRPr lang="en-US" sz="1036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часть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культура проявляется не только в музеях и театрах, но и в моде, кино, кухне и городском пространстве. Именно поэтому страна остаётся одной из самых узнаваемых в мире и устойчиво привлекает туристов и исследователей.
</a:t>
            </a:r>
            <a:endParaRPr lang="en-US" sz="1013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Франции и объекты мирового наследия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900828"/>
            <a:ext cx="542225" cy="4337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46605"/>
            <a:ext cx="542227" cy="5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900827"/>
            <a:ext cx="542227" cy="4337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900827"/>
            <a:ext cx="542227" cy="433782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французского языка и франкофонии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закреплён как государственный и используется в управлении, образовании и общественной жизни. Он помогает поддерживать единое культурное пространство страны.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остаётся важным языком дипломатии, деловой переписки и СМИ. Им пользуются далеко за пределами Франции, особенно в международных организациях.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Франкофония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Франкофония объединяет государства разных континентов, где французский применяют в школе, университете, администрации и культурных проектах, сохраняя общие связи.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язык Франция сохраняет сильное гуманитарное влияние: распространяет свои идеи, литературу, образование и стандарты общения в разных регионах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62" y="2728778"/>
            <a:ext cx="60802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символа республики отражают её историю, ценности и историческую память.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Франции связаны прежде всего с революцией и идеей гражданского единства, поэтому они выполняют не только представительскую, но и воспитательную функцию.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государственные символы Франции; Конституция и историческая традиция республики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государственные символы Франции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 технологическое развитие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Разноуровневая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сочетаются университеты и элитные grandes écoles. Такая модель создаёт широкий доступ к высшему образованию и одновременно готовит специалистов высокой квалификации для управления, науки и бизнеса.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научные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традиционно сильна в математике, физике и медицине. Эти направления поддерживают высокий уровень фундаментальных исследований и обеспечивают устойчивую базу для прикладных разработок.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научная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CNRS и связанные с Европейским космическим агентством структуры. Они координируют исследования, развивают международное сотрудничество и повышают конкурентоспособность французской науки.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для 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ядерной энергетики, авиации и космической отрасли помогает Франции сохранять промышленный потенциал. Научные достижения здесь напрямую превращаются в экономическую силу и экспортные преимущества.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экономика опирается не только на внутренний рынок, но и на экспорт, высокие технологии и сильный сектор деловых услуг.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доминирует, однако промышленность и высокопродуктивное сельское хозяйство остаются важными основами экономической устойчивости.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структуре ВВП Франции: World Bank и CIA World Factbook, последние доступные данные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Франции по основным секторам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59" y="2295422"/>
            <a:ext cx="1952989" cy="22245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034" y="2295422"/>
            <a:ext cx="1952989" cy="2224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634" y="2295422"/>
            <a:ext cx="1952989" cy="2224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3946" y="2295422"/>
            <a:ext cx="1952989" cy="22245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5944" y="1635512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Бретань: океан и 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26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Бретань узнаётся по суровому атлантическому побережью, морской культуре и сильным кельтским традициям. Здесь ощущается особая региональная идентичность, заметная в языке, праздниках и местной кухне. Регион показывает, как историческая память влияет на современный облик Франции.
</a:t>
            </a:r>
            <a:endParaRPr lang="en-US" sz="740" dirty="0"/>
          </a:p>
        </p:txBody>
      </p:sp>
      <p:sp>
        <p:nvSpPr>
          <p:cNvPr id="8" name="Text 1"/>
          <p:cNvSpPr txBox="1"/>
          <p:nvPr/>
        </p:nvSpPr>
        <p:spPr>
          <a:xfrm>
            <a:off x="2530019" y="1635512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Эльзас: пограничная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26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Эльзас соединяет французские и немецкие черты в архитектуре, быте и городской среде. Его положение на границе Европы сделало регион важным пространством контактов, а также примером того, как соседство культур формирует уникальный образ территории.
</a:t>
            </a:r>
            <a:endParaRPr lang="en-US" sz="740" dirty="0"/>
          </a:p>
        </p:txBody>
      </p:sp>
      <p:sp>
        <p:nvSpPr>
          <p:cNvPr id="9" name="Text 2"/>
          <p:cNvSpPr txBox="1"/>
          <p:nvPr/>
        </p:nvSpPr>
        <p:spPr>
          <a:xfrm>
            <a:off x="4663619" y="1635512"/>
            <a:ext cx="1889787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Прованс: свет и 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26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Прованс ассоциируется со средиземноморским климатом, лавандовыми полями и развитым сельским хозяйством. Здесь природные условия напрямую связаны с хозяйственной специализацией, а региональная жизнь строится вокруг земледелия, туризма и локальных рынков.
</a:t>
            </a:r>
            <a:endParaRPr lang="en-US" sz="740" dirty="0"/>
          </a:p>
        </p:txBody>
      </p:sp>
      <p:sp>
        <p:nvSpPr>
          <p:cNvPr id="10" name="Text 3"/>
          <p:cNvSpPr txBox="1"/>
          <p:nvPr/>
        </p:nvSpPr>
        <p:spPr>
          <a:xfrm>
            <a:off x="6782931" y="1635512"/>
            <a:ext cx="188978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Бургундия: вкус и 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27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Бургундия известна виноделием и гастрономией, которые стали частью её международной репутации. Регион показывает, что во Франции экономическая специализация часто тесно связана с историей, ландшафтом и традициями повседневной культуры.
</a:t>
            </a:r>
            <a:endParaRPr lang="en-US" sz="762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разнообразие Франции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Франции в ключевых международных объединениях усиливает её политическое и экономическое влияние.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одновременно влияет на европейскую интеграцию и на глобальную повестку, сочетая экономический вес, военное участие и дипломатический авторитет.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сведения о членстве Франции в международных организациях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 Европе и международных организациях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604" y="3425073"/>
            <a:ext cx="8412621" cy="116659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 перспективы развития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81649" y="2070855"/>
            <a:ext cx="1565033" cy="1053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стремится сокращать выбросы и менять энергетический баланс. Это требует модернизации промышленности, поддержки возобновляемых источников энергии и изменения привычек потребления в городах и на транспорте.
</a:t>
            </a:r>
            <a:endParaRPr lang="en-US" sz="1048" dirty="0"/>
          </a:p>
        </p:txBody>
      </p:sp>
      <p:sp>
        <p:nvSpPr>
          <p:cNvPr id="13" name="Text 3"/>
          <p:cNvSpPr txBox="1"/>
          <p:nvPr/>
        </p:nvSpPr>
        <p:spPr>
          <a:xfrm>
            <a:off x="2193361" y="2070855"/>
            <a:ext cx="1565033" cy="1053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железных дорог, развитие высокоскоростных линий и более чистого городского транспорта помогают стране снижать нагрузку на окружающую среду и поддерживать мобильность населения.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5073" y="2070855"/>
            <a:ext cx="1565033" cy="1053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доходов, миграция и различия между крупными центрами и периферией остаются важными задачами. Государству приходится искать баланс между социальной справедливостью и экономической эффективностью.
</a:t>
            </a:r>
            <a:endParaRPr lang="en-US" sz="1083" dirty="0"/>
          </a:p>
        </p:txBody>
      </p:sp>
      <p:sp>
        <p:nvSpPr>
          <p:cNvPr id="15" name="Text 5"/>
          <p:cNvSpPr txBox="1"/>
          <p:nvPr/>
        </p:nvSpPr>
        <p:spPr>
          <a:xfrm>
            <a:off x="5616785" y="2070855"/>
            <a:ext cx="1565033" cy="1053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институтов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Пенсионная система и образование регулярно становятся предметом общественных дискуссий. Эти реформы показывают, что даже развитой стране необходимо постоянно адаптировать институты к новым условиям.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328497" y="2070855"/>
            <a:ext cx="1565033" cy="1053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цифровых сервисов, инноваций и технологического предпринимательства открывает для Франции новые возможности. Эти направления помогают диверсифицировать экономику и усиливают её международную конкурентоспособность.
</a:t>
            </a:r>
            <a:endParaRPr lang="en-US" sz="10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показывает, как география, история, культура и современная политика складываются в узнаваемый образ страны.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международный образ Франции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страна, где история работает на 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объединяет выгодное положение, мощную экономику, богатую культуру и активную международную роль. Её опыт показывает, как историческое наследие может стать основой современного развития и глобального влияния.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2026-06-03T07:41:24Z</dcterms:created>
  <dcterms:modified xsi:type="dcterms:W3CDTF">2026-06-03T07:41:24Z</dcterms:modified>
</cp:coreProperties>
</file>