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ключевые темы путешествия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Африку — второй по величине и населению континент мира.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занимает второе место по площади и численности населения. Континент окружён Атлантическим и Индийским океанами, отличается разнообразным рельефом: плато, пустыни, саванны и влажные леса формируют богатую природную среду.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об Африке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 Африки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Сахара — северный ареал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пустыня Земли занимает северную часть материка. Здесь преобладают песчаные дюны и скалистые плато с минимальным количеством осадков и экстремальными температурами.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экваториальные леса Центральной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бассейне реки Конго располагаются густые леса с богатством флоры и фауны. Эти леса играют важную роль в регулировании климата и биологическом разнообразии региона.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востока и юга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травянистые равнины с сезонными дождями покрывают восточные и южные территории. Здесь обитают крупные млекопитающие, а ландшафт дополняют баобабы и акации.
</a:t>
            </a:r>
            <a:endParaRPr lang="en-US" sz="10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занимает площадь около 9,2 млн км² и охватывает территории 11 стран, простираясь от Атлантического океана до Красного моря. В основном здесь песчаные дюны и каменистые плато.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 регионе крайне редки — менее 100 мм в год, а температура может превышать 50°C днём, опускаясь значительно ночью, создавая большие колебания.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Сахара: величайшая пустыня планеты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лесов Конго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экваториальных лесах обитает множество видов животных, включая редких горилл и шимпанзе. Растительный мир насчитывает свыше 10 000 видов, формируя уникальную экосистему региона.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леса оказывают влияние на климат Южного полушария, насыщая воздух кислородом и регулируя влажность. За их сохранение борются учёные и экологи всего мира.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леса: зелёное сердце Африки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Саванны покрывают около 40% Африки, особенно на востоке и юге. Здесь сезонно сменяются периоды дождей и засух, что влияет на условия жизни растений и животных.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саваннах обитают слоны, львы, зебры и жирафы. Кустарники и деревья, такие как баобабы и акации, создают разнообразный ландшафт, важный для местных экосистем.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Саванны: царство трав и животных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Африки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— самая длинная река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Нила составляет около 6650 км, он течёт через 11 стран и впадает в Средиземное море. Река жизненно важна для сельского хозяйства и населения Восточной Африки.
</a:t>
            </a:r>
            <a:endParaRPr lang="en-US" sz="1084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Конго — транспортная артерия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 — вторая по длине и самая полноводная река Африки. Её бассейн покрывает центральную часть континента, играя ключевую роль в жизни местных сообществ и экономике.
</a:t>
            </a:r>
            <a:endParaRPr lang="en-US" sz="1096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Замбези и водопад Виктория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Замбези известна своими мощными течениями и крупнейшим водопадом Виктория. Река важна для гидроэнергетики и служит природной границей между странами юга.
</a:t>
            </a:r>
            <a:endParaRPr lang="en-US" sz="11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819819"/>
            <a:ext cx="3848986" cy="257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крупнейших природных объектов Африки с характеристиками и примерными местами расположения.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 отражается в флоре, фауне и способах заселения Африки.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географии, 7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природные объекты Африки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приэкваториальной зоне температура стабильна — 25–28°C круглый год с высоким уровнем осадков до 3000 мм. Такой климат способствует развитию густых лесов и разнообразию живых организмов.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Сахаре температура достигает 50°C, осадков почти нет. В саваннах выражены сезоны дождей и засух, а горные районы характеризуются значительными суточными перепадами температур.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погодные условия Африки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867"/>
            <a:ext cx="3093900" cy="25500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Водопад Виктория — крупнейший на континенте: ширина 1708 м, высота 108 м. Он расположен на реке Замбези и служит границей между Замбией и Зимбабве.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Местные называют водопад «Моси-оа-Тунья» — «Гремящий дым». Он защищён ЮНЕСКО как объект всемирного наследия и привлекает множество туристов ежегодно.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Виктория: природное чудо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Виктория — гигант пресной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озеро занимает около 68 тысяч км² и является крупнейшим пресноводным в Африке. Оно играет важную роль в жизни местных жителей, обеспечивая рыбой и водой для сельского хозяйства.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Танганьика — глубина и 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глубиной до 1470 метров Танганьика входит в число самых глубоких озёр мира. В нём обитают редкие виды рыб и многое зависит от сохранения его уникальной экосистемы.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озёра Африки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памятники Африки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 — древние строения и загадки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Построенные около 4500 лет назад, пирамиды в Египте поражают масштабами и точностью. Они являются символом древней цивилизации и объектом исследований по сей день.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— город с богатой историей
</a:t>
            </a:r>
            <a:pPr algn="l" indent="0" marL="0">
              <a:lnSpc>
                <a:spcPct val="100000"/>
              </a:lnSpc>
              <a:buNone/>
            </a:pPr>
            <a:r>
              <a:rPr lang="en-US" sz="37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IX веке до н. э., Карфаген был важным торговым центром и культурным узлом. Его развалины рассказывают о могущественной цивилизации в Северной Африке.
</a:t>
            </a:r>
            <a:endParaRPr lang="en-US" sz="1035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Скальные церкви Лалибелы — уникальное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Эфиопии сохранились вырезанные в скалах церкви, построенные в XII веке. Они служили религиозным центром и сохраняют древние традиции архитектуры и искусства.
</a:t>
            </a:r>
            <a:endParaRPr lang="en-US" sz="9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Масаи — хранители традиций и пастухи
</a:t>
            </a:r>
            <a:pPr algn="l" indent="0" marL="0">
              <a:lnSpc>
                <a:spcPct val="100000"/>
              </a:lnSpc>
              <a:buNone/>
            </a:pPr>
            <a:r>
              <a:rPr lang="en-US" sz="4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Масаи проживают в Кении и Танзании, славятся яркой одеждой и ритуалами. Их культура тесно связана с природой и животноводством.
</a:t>
            </a:r>
            <a:endParaRPr lang="en-US" sz="1140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Амхара — культурное сердце Эфиопии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Амхара — крупнейшая этническая группа Эфиопии, говорящая на амхарском языке. Их искусство, литература и религиозные традиции имеют богатую историю.
</a:t>
            </a:r>
            <a:endParaRPr lang="en-US" sz="1045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Зулу — сильный народ Южной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Зулу известны своими воинскими традициями и музыкальными танцами. Они сыграли важную роль в истории ЮАР, сохраняя язык и обычаи.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 и культур Африки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 — мегаполис с населением более 20 миллионов, центр культуры и истории арабского мира с оживлёнными базарами и древними памятниками.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Лагос и Кейптаун служат важными экономическими и культурными центрами, соединяя традиции с современной жизнью и международным влиянием.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 Африки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Сафари и встречи с дикой природой Африки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Серенгети — царство диких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в Танзании известен ежегодной миграцией тысяч антилоп и зебр. Здесь можно увидеть львов, слонов и других представителей «большой пятёрки» в естественной среде.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Масаи-Мара — заповедник с уникальной экосистемой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кенийский парк славится разнообразием птиц и млекопитающих. Туристы приезжают сюда, чтобы насладиться природой и традиционными танцами народа масаи.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Крюгер — крупнейший парк Южной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Сафари в Крюгере позволяют наблюдать носорогов, леопардов и буйволов. Парк располагает развитой инфраструктурой для безопасного знакомства с дикой природой.
</a:t>
            </a:r>
            <a:endParaRPr lang="en-US" sz="9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страус — самая крупная птица планеты, с ростом до двух метров и способностью развивать высокую скорость бега для спасения от хищников.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— самый быстрый наземный хищник, способный разгоняться до 110 км/ч, что помогает ему эффективно охотиться на быстрых жертв в саваннах.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Удивительный животный мир Африки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Встречи с дикими животными требуют осторожности: львы и леопарды опасны при нарушении дистанции. 2. Всегда придерживайтесь инструкций проводников для безопасности в парках.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Ядовитые змеи, такие как мамба, встречаются в лесах и саваннах: своевременное обращение за медицинской помощью жизненно важно. 2. Предупредите и защититесь от заболеваний, включая малярию и желтую лихорадку, используя профилактические меры.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путешествий по Африке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фей в Намибии — загадка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Намиб наблюдаются круги на земле, размером до нескольких метров. Учёные спорят о причинах их появления, связывая с растениями или газами.
</a:t>
            </a:r>
            <a:endParaRPr lang="en-US" sz="98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баобабы Мадагаскара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Баобабы с огромными стволами служат жилищем для многих животных. Учёные изучают их возраст и адаптационные механизмы к засушливому климату.
</a:t>
            </a:r>
            <a:endParaRPr lang="en-US" sz="1207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камней Ливийской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камни перемещаются по поверхности без видимой помощи ветра или воды. Это явление остаётся необъяснённым и привлекает внимание исследователей.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Загадочные природные явления Африки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туристических маршрутов в Африке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Сафари в национальных парках Восточной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туристов посещают Танзанию и Кению, чтобы увидеть дикую природу во время сезонных миграций и насладиться уникальной флорой и фауной.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Пляжный отдых на островах Индийского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Занзибар и Маврикий привлекают своей прозрачно чистой водой, пляжами и возможностями для дайвинга, создавая популярные курорты среди отдыхающих.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путешествия по Египту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Туры по древним храмам, пирамид и музеям знакомят с богатой историей фараонов и культурой Нила, привлекая любителей древности и археологии.
</a:t>
            </a:r>
            <a:endParaRPr lang="en-US" sz="10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континент удивительного многообразия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впечатляет своей природой, культурами и историей. Понимание её богатств помогает ценить уникальность мира и поддерживать сохранение природных и культурных наследий.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2026-05-11T04:34:53Z</dcterms:created>
  <dcterms:modified xsi:type="dcterms:W3CDTF">2026-05-11T04:34:53Z</dcterms:modified>
</cp:coreProperties>
</file>