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меняются и почему это интересно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в словах исчезают Е и О и что это значит.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замечать изменения в словах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слова умеют менять форму: по числу, по падежу, по вопросу. Иногда при этом буквы Е или О исчезают. Такие перемены легко встретить в знакомых словах, поэтому их важно уметь замечать уже в 3 классе.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чередование звуков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— это когда в разных формах одного и того же слова один звук заменяется другим. Слово остаётся тем же, но звучит и пишется немного иначе.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изменения особенно заметны, когда мы сравниваем родственные формы: друг — друзья, лес — леса, день — дня. Полезно смотреть на слово целиком, а не на одну букву.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помогает языку звучать удобно и естественно. Поэтому в русском языке одни звуки могут появляться, а другие — исчезать, когда слово меняет форму.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— маленькая часть слова с большой работой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Домик стал ещё уютнее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может добавить слову ласковое значение, как будто домик стал маленьким и тёплым. В словах домик — домика хорошо видно, что часть слова после корня помогает менять форму и смысл без лишних усилий.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Зайчик бежит по тропинке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часто делают слово более нежным и добрым на слух. В паре зайчик — зайчика слышно, как слово сохраняет основу, а его конец меняется. Именно рядом с суффиксами изменения звуков заметны особенно хорошо.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 и его длинная дорожка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изменяется, его части могут вести себя по-разному. В паре ёжик — ёжика видно, что суффикс и окончание работают вместе. Такое сравнение помогает замечать, как слово строится и почему оно пишется именно так.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88833"/>
            <a:ext cx="206700" cy="18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7650" y="2186221"/>
            <a:ext cx="206700" cy="183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9475" y="2186208"/>
            <a:ext cx="206700" cy="18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Беглые гласные — это гласные, которые исчезают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5826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гласная есть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форме слова буква Е или О спокойно стоит на месте. Мы её видим и читаем, например в словах сон и день.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67650" y="25800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она пропадает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меняет форму, гласная может исчезнуть без следа. Так получается пара сон — сна или день — дня. Это не чудо, а особенность языка.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69475" y="2580063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слов помогает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сравнивать две формы рядом, беглую гласную заметить легче. Полезно повторять пары сон — сна, день — дня, орех — ореха.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слове появляется буква 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Слышим мягкий согласный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словах буква Е помогает передать мягкость согласного рядом с ней. Поэтому она часто появляется в знакомой и удобной для произношения форме.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70900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Меняем форму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поставить слово в другую форму, буква Е может исчезнуть. Так в парах день — дня, пень — пня, огонёк — огонька слово становится короче.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7597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3. Сравниваем и запоминаем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две формы стоят рядом, беглую Е легче увидеть и запомнить. Полезно несколько раз проговорить пару вслух и внимательно посмотреть на письмо.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слове появляется буква О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2744800" y="2288994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В другой форме О исчезает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изменении слова буква О может пропасть. Тогда получаются пары сон — сна, лёд — льда, орех — ореха. Это нормальное явление, а не ошибка.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243278" y="3882200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Буква О слышна отчётливо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словах О есть только в одной форме. Она делает слово привычным на слух, как в словах сон, лёд, орех.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5257025" y="3247668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3. Проверяем по паре форм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растеряться, лучше сравнить две формы одного слова. Если О исчезает, значит, перед нами беглая гласная, которая любит играть в прятки.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заметить беглую гласную в слове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две формы одного слова и смотрим, исчезает ли Е или О.
</a:t>
            </a:r>
            <a:endParaRPr lang="en-US" sz="10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одного слова удобно сравнивать рядом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проверки достаточно увидеть две формы рядом: тогда беглую гласную легче заметить и не перепутать с обычным изменением слова.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пара слов — две формы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основа может выглядеть по-разному, когда слово меняет форму. В одной записи есть Е или О, а в другой они исчезают, словно спрятались за углом.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полезно рассматривать слова парами: сон — сна, орех — ореха, день — дня. Такое сравнение помогает увидеть правило и написать слово без догадки.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всякое изменение в слове — беглая гласная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слово меняется только в конце: добавляется окончание, а корень и суффикс остаются прежними. Тогда буква не исчезает, а просто слово получает новую форму.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других случаях меняется часть слова внутри: появляется или уходит суффикс, и форма выглядит совсем иначе. Поэтому важно сравнивать слово целиком, а не одну букву.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домик — домика и лесок — леска помогают увидеть разницу. А в слове сон — сна меняется уже гласная в основе, и это другая особенность.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места, где легко перепутать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посмотри, не изменилось ли только окончание. В таком случае слово остаётся узнаваемым, а беглая гласная не пропадает, потому что её здесь и не было.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проверь, не появился ли новый суффикс или уменьшительное значение. В словах домик — домика и лесок — леска меняется строение слова, а не беглая гласная.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пары орех — ореха, день — дня, сон — сна. В них буква Е или О исчезает в другой форме, и это уже именно беглая гласная.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сомневаешься, повтори слово вслух и запиши обе формы рядом. Так легче заметить, где просто окончание, а где происходит настоящее чередование звуков.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при письме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формы слова помогает заметить беглую гласную и избежать случайной ошибки.
</a:t>
            </a:r>
            <a:endParaRPr lang="en-US" sz="10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80823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780823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5875" y="3552748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77975" y="3552748"/>
            <a:ext cx="206700" cy="206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Словесные фокусы для запоминания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— сна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форме слово выглядит полнее, а в другой становится короче. Буква О исчезает, и остаётся та же самая основа, только без лишнего звука.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— дня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хорошо слышно мягкий согласный и видно, как буква Е уходит из слова. Пара помогает запомнить, что изменение формы может менять и написание.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Пень — пня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очень наглядный пример для проверки. Стоит изменить форму, и буква Е пропадает, будто прячется за мягким согласным и снова появляется только в другой форме.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Орех — ореха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паре беглая гласная заметна особенно ясно. В одной форме буква есть, а в другой её нет, но слово остаётся тем же по смыслу.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беглые гласные встречаются чаще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гласные заметны в коротких словах, где одна буква сразу бросается в глаза. Стоит изменить форму, и слово становится короче, но остаётся знакомым.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они часто встречаются рядом с мягкими согласными. Поэтому пары день — дня, лёд — льда и орех — ореха удобно читать вслух и сравнивать несколько раз.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это правило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показывает, что русский язык устроен не случайно: слова меняются по своим законам, а не как попало. Даже маленькая буква может многое рассказать о форме слова.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помогает замечать, что при изменении слова могут меняться звуки и буквы вместе. Это делает речь гибкой, а написание — более точным и понятным для ученика.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Беглые гласные Е и О нужны не для загадок, а для удобства произношения. Благодаря им слово звучит естественно и легко переходит из одной формы в другую.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488" y="2164290"/>
            <a:ext cx="165375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78306" y="2167825"/>
            <a:ext cx="192938" cy="220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80719" y="2167825"/>
            <a:ext cx="192938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83156" y="2167825"/>
            <a:ext cx="192938" cy="220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78700" y="2174725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примеры для 3 класса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825" y="257651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— сна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хорошо показывает, как исчезает буква О. Сравнивая две формы, легко заметить, что слово меняется, а его смысл остаётся прежним.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7142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— дня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наглядно видно исчезновение буквы Е. Такой пример удобно повторять вслух: мягкий согласный остаётся, а гласная в другой форме пропадает.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3773837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Пень — пня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короткая и очень удобная пара для тренировки. В ней особенно хорошо видно, что буква Е может быть беглой и не сохраняться в новой форме.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37627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— льда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паре слово становится короче, но узнаётся сразу. Пример помогает не путать беглую гласную с обычным изменением окончания.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6978700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Орех — ореха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пара подходит для проверки и повторения. В ней легко увидеть, где гласная есть, а где она исчезает, словно прячется в другой форме слова.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слова к правильному написанию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сравнить формы слова и заметить, когда Е или О становятся беглыми.
</a:t>
            </a:r>
            <a:endParaRPr lang="en-US" sz="10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 после урока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меняет форму, в нём может произойти чередование звуков. Это заметно не всегда сразу, поэтому полезно рассматривать две формы рядом и читать их вслух.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Беглые гласные Е и О иногда исчезают, и слово становится короче. Это не ошибка, а привычное для русского языка изменение, которое нужно просто узнать.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повторения лучше всего держать в памяти пары сон — сна, день — дня, пень — пня и орех — ореха. Они быстро напоминают правило.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урока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слова умеют менять форму, и вместе с этим меняются звуки и буквы. Если сравнивать пары слов внимательно, беглые Е и О сразу становятся понятными, а письмо — уверенным.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2026-05-21T22:17:49Z</dcterms:created>
  <dcterms:modified xsi:type="dcterms:W3CDTF">2026-05-21T22:17:49Z</dcterms:modified>
</cp:coreProperties>
</file>