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10. Е. Благинина. «Тюлюлюй»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весёлое стихотворение и слушаем, как звучит слово.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Елена Благинина: поэтесса для детей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Елена Благинина писала стихи, которые легко читать вслух и приятно запоминать. В них много ритма, добрых шуток и звучных слов. «Тюлюлюй» — удачный пример такого текста для первоклассников.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38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445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2025" y="1789450"/>
            <a:ext cx="239400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Тюлюлюй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Необычный герой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Тюлюлюй — выдуманный персонаж, а не реальный человек. Его имя сразу выделяется среди обычных слов и вызывает интерес: хочется узнать, почему оно такое смешное и запоминающееся.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со звучанием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герой важен не только как образ, но и как слово. Его имя звучит необычно, словно само начинает играть, переливаться и создавать весёлое настроение.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Повод прислушаться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персонаж помогает детям заметить, что в поэзии звук может быть не менее важным, чем смысл. Стихотворение превращается в маленькую игру слуха и воображения.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имя героя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«Тюлюлюй» повторяются мягкие слоги, поэтому оно звучит плавно, легко и чуть-чуть смешно. Его хочется произнести ещё раз, чтобы услышать это музыкальное перекатывание.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имя сразу создаёт образ весёлого маленького героя. Звуки будто подпрыгивают вокруг него, а само слово помогает почувствовать радостный и шутливый тон стихотворения.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это стихотворение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центре текста — не длинная история, а одно яркое слово, которое привлекает внимание и становится главным образом стихотворения.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Поэтесса показывает, как звучание, ритм и повтор могут сделать короткий текст живым, весёлым и очень выразительным.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Стихотворение напоминает песенку, считалку и добрую шутку сразу, поэтому его легко читать и приятно слушать.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впечатление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строк чувствуется лёгкость и весёлое удивление: необычное имя героя задаёт доброжелательный тон.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Остаётся тёплое, радостное настроение, будто язык сам поиграл со звуками и немного пошутил.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вслух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звучат короткие строки и повторы, стихотворение становится похожим на бодрую прибаутку и вызывает улыбку.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стихов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Ритм в стихотворении ровный и чёткий, поэтому строки легко произносить подряд без спешки и запинки.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Повторяющиеся звуки помогают удерживать внимание, а чтение становится похожим на маленькую песенку.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Благодаря ритму слова лучше запоминаются, а текст звучит уверенно и бодро.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Для первоклассников такой стих особенно удобен: он помогает читать выразительно и чувствовать меру каждой строки.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делают стихотворение ярким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Слова-пружинки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 и повторяющиеся слоги в стихотворении действуют как пружинки: они подбрасывают ритм и делают речь подвижной. Из-за этого текст хочется произносить бодро и с улыбкой.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Звучные сочетания букв создают ощущение лёгкого движения, будто слова перекликаются между собой. Именно такой приём помогает услышать в стихотворении не только смысл, но и его музыкальность.
</a:t>
            </a:r>
            <a:endParaRPr lang="en-US" sz="11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смешное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 здесь не потому, что кого-то дразнят, а потому, что само имя героя звучит необычно. Такой юмор мягкий, тёплый и понятный детям.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кажется выдуманным и немного сказочным, поэтому стихотворение воспринимается как весёлая игра. Неожиданность образа делает чтение живым и запоминающимся.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звучания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необычное имя повторяется, оно становится ещё забавнее. Слово будто кружится, и это повторение само по себе вызывает улыбку и интерес к тексту.
</a:t>
            </a:r>
            <a:endParaRPr lang="en-US" sz="113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вслух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Стихотворение удобно читать по строчкам: короткие фразы помогают не торопиться и отчётливо произносить каждое слово.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При чтении хором особенно заметны ритм, повторы и звонкое звучание слогов, поэтому текст получается бодрым и дружным.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Такое чтение помогает развивать интонацию, чёткое произношение и чувство рифмы — всё это важно для первых шагов в выразительном чтении.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цвета и живой герой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может быть очень яркой: с округлыми линиями, мягкими формами и веселыми красками. Тогда герой сразу покажется добрым, смешным и немного волшебным.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легкость и движение: будто буквы подпрыгивают, а звуки кружатся рядом. Такая картинка поможет почувствовать шутливый ритм стихотворения и увидеть, как слово становится образом.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и понятный язык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Благинина выбирает короткие и знакомые детям слова, поэтому стихотворение легко понимать с первого чтения и без лишних объяснений.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лексика звучит выразительно благодаря ритму: даже обычные слова в стихах начинают звучать звонко, ясно и очень живо.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созвучия делают текст особенно удобным для чтения вслух. Ребёнок быстрее улавливает строку и увереннее произносит слова.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по объёму текст остается интересным, потому что в нём есть игра звуков, юмор и запоминающийся образ героя.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 запоминается быстро: необычное имя, ритм и повторяющиеся звуки работают вместе, поэтому строки остаются в памяти почти после первого чтения.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Елены Благининой «Тюлюлюй»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необычное имя героя сразу цепляет слух и помогает легко удержать стихотворение в памяти.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 на народную приговорку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чувствуется прибаутка. Он не рассказывает длинную историю, а играет словами, как это часто бывает в устном народном творчестве.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мягкая шутливость, похожая на безобидную дразнилку. Поэтому стихотворение звучит живо, легко и очень естественно для детей.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звучанию стихотворение напоминает считалку: в нём есть бодрый ритм, повтор слогов и особая интонация, знакомая детской речи.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445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2025" y="1789450"/>
            <a:ext cx="239400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чувства, которые рождает стихотворение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имя героя и веселое звучание строк сразу вызывают добрую улыбку. Текст не дразнит, а мягко забавляет и располагает к себе.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Хочется вслушиваться в слова и повторять их ещё раз. Необычное звучание пробуждает любопытство и делает чтение похожим на маленькое открытие.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Звонкое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остаётся ощущение лёгкости и ритма, будто прозвучала короткая песенка. Такое настроение помогает почувствовать радость самой поэтической речи.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стихотворении главное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здесь рождается не из длинного сюжета, а из звучания имени. Слово само привлекает внимание и превращается в яркий художественный образ.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читатель слышит повтор слогов и мягкие звуки, он словно видит героя перед собой. Так звук помогает создать настроение, а слово — запоминающуюся картинку.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использовать «Тюлюлюй» на уроке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283375" y="12271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Первое чтение
</a:t>
            </a:r>
            <a:pPr algn="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читает стихотворение вслух, чтобы дети услышали ритм, смешное имя героя и общее веселое настроение текста.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076075" y="20914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Наблюдение за звучанием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класс отмечает повторяющиеся слоги, рифму и звонкие сочетания звуков. Так легче понять, почему стихотворение так хорошо запоминается.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1283375" y="2977901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Сравнение с другими короткими текстами
</a:t>
            </a:r>
            <a:pPr algn="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можно сопоставить стихотворение со считалкой или прибауткой и увидеть, как поэзия играет словами и интонацией.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стихотворения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короткий, но очень выразительный. Каждая строка работает на общее впечатление и помогает быстро почувствовать характер стихотворения.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заметен чёткий ритм. Он делает чтение плавным, бодрым и удобным для произнесения вслух даже начинающим читателям.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созвучия усиливают звучность. Благодаря им слова словно перекликаются друг с другом и создают ощущение игры.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здесь добрый и светлый. Он не отвлекает от чтения, а помогает увидеть красоту родной речи в лёгкой и запоминающейся форме.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наблюдения о звуке и образе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рисует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особенно важно само имя персонажа: оно звучит необычно и сразу становится образом. Читатель не просто слышит слово, а словно видит маленького веселого героя, вокруг которого прыгают звуки и буквы.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звук становится игрой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мягкие созвучия превращают чтение в весёлую игру. Текст будто двигается, танцует и звенит, поэтому его удобно показывать динамичной иллюстрацией с яркими буквами и радостным движением.
</a:t>
            </a:r>
            <a:endParaRPr lang="en-US" sz="11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Поэзия, которую хочется повторять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«Тюлюлюй» показывает, как поэтесса создаёт запоминающийся образ через звук, ритм и добрую шутку. Это стихотворение учит слышать красоту русской речи и радоваться чтению.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2026-05-24T00:45:49Z</dcterms:created>
  <dcterms:modified xsi:type="dcterms:W3CDTF">2026-05-24T00:45:49Z</dcterms:modified>
</cp:coreProperties>
</file>