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фигуры совпадают без растяжения и сжатия?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Наложения и движения в геометрии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наложения и движения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помогает проверить, совпадают ли фигуры полностью, а движения плоскости показывают, как получить один рисунок из другого без искажения формы.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260675" y="1668769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означает мысленное или реальное совмещение фигур в одном положении. Если они полностью совпали, значит, их форма и размеры одинаковы.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60675" y="27403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добиться 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совмещения можно использовать перенос, поворот или отражение. Выбор движения не меняет результат: важно, чтобы каждая точка оказалась на нужном месте.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60675" y="38118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отличать равные фигуры от похожих. Совпадение проверяет не внешний вид, а точное соответствие сторон, углов и расположения.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наложение фигур
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25" y="1675700"/>
            <a:ext cx="3465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675700"/>
            <a:ext cx="396000" cy="39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325025"/>
            <a:ext cx="3960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5" y="3285425"/>
            <a:ext cx="396000" cy="39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движения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переводит каждую точку фигуры в новую точку по чёткому правилу. При этом сама фигура не деформируется и не растягивается.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все размеры остаются прежними. Меняется только положение фигуры на плоскости, поэтому она выглядит по-новому, но не становится больше или меньше.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удобно рассматривать как точные преобразования плоскости. Они позволяют описывать симметрию, поворот и перенос одним общим языком.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каждой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получает свой образ, а все образы вместе образуют новую фигуру. Можно проследить путь любой вершины и проверить преобразование.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длины соответствующих отрезков: если стороны были равны, они останутся равными и после преобразования. Это главный признак движения.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величины углов, поэтому форма многоугольника остаётся той же. Можно сравнивать не только стороны, но и весь вид фигуры.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остаются параллельными, а точки, отрезки, лучи и многоугольники переходят в такие же объекты в новом положении.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движении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9500" y="38155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считать клетки от точки до оси и откладывать такое же число клеток по другую сторону. Так построение становится очень наглядным.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89500" y="21057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осевой симметрии есть прямая-ось, относительно которой строится образ фигуры. Каждая точка переходит на другую сторону оси на такое же расстояние.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89500" y="2960617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оси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соединяющий точку и её образ, перпендикулярен оси. Это удобная проверка: если перпендикуляр есть, построение выполнено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260675" y="1668769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точка и её образ лежат на одной прямой с центром. Центр симметрии оказывается серединой отрезка между ними.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60675" y="27403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точку с её образом, расстояния до центра окажутся равными. Это помогает строить образ, даже если фигура расположена под углом.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60675" y="3811881"/>
            <a:ext cx="32691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симметрию можно представить как поворот на 180°. Поэтому фигура после преобразования сохраняет размеры, но оказывается по другую сторону центра.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выполняется вокруг заданного центра. Каждая точка движется по окружности, сохраняя постоянное расстояние до центра вращения.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особенно удобно строить поворот на 90° и 180°, потому что можно опираться на прямые углы и равные отрезки.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может идти по часовой стрелке или против неё. Направление важно: одинаковый угол, но разное направление даёт разные результаты.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задаёт, насколько надо повернуть фигуру: 90°, 180° или 270°. Именно угол определяет новое положение каждой вершины.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все точки фигуры смещаются одинаково. Это значит, что каждая вершина проходит один и тот же путь по горизонтали и вертикали.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задаётся вектором: он показывает направление и величину переноса. Если вектор известен, новое положение любой точки находится сразу.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сохраняет форму, размеры и параллельность сторон. На клетках удобно отсчитывать число шагов вправо, влево, вверх или вниз.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шаг за шагом получить новый образ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преобразований от исходной фигуры к конечному образу.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удобно отслеживать смещение точки по двум направлениям.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система координат и правило задания точки парой чисел.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положение точки на плоскости однозначно.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найти опорные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ось симметрии и проверьте, какие точки фигуры находятся ближе всего к ней. Это поможет строить отражение без лишних ошибок.
</a:t>
            </a:r>
            <a:endParaRPr lang="en-US" sz="879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построить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точки проведите перпендикуляр к оси и отложите на другой стороне такое же расстояние. Отрезок между точкой и её образом должен пересекать ось под прямым углом.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соединить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всех вершин соедините их в том же порядке, что и в исходной фигуре. Тогда образ сохранит форму и ориентацию относительно оси.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расстояния от каждой пары соответствующих точек до оси. Если они равны, а соединяющие отрезки перпендикулярны оси, построение выполнено верно.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симметрия относительно прямой
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симметрия относительно точки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9500" y="38155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и 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все вершины перенесены одинаковым правилом, а фигура сохранила свои размеры и порядок обхода. После этого можно соединять новые точки.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89500" y="21057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центр симметрии и выберите первую вершину фигуры. Её образ должен лежать на той же прямой, но по другую сторону от центра.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89500" y="2960617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образ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Отложите от центра такой же отрезок в противоположную сторону. Центр должен оказаться серединой между исходной точкой и её образом.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Задать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вектор переноса и определите, на сколько клеток нужно сдвинуть фигуру по горизонтали и вертикали. Один и тот же шаг применяется ко всем вершинам.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Сдвинуть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Перенесите каждую вершину на одинаковое расстояние в указанном направлении. При этом удобно считать клетки и сразу отмечать новые положения точек.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полученные точки в прежнем порядке и проверьте параллельность соответствующих сторон. Если перенос выполнен верно, фигура сохранит свою форму полностью.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параллельный перенос
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99000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центр поворота и выберите направление вращения. Без этого легко перепутать, где окажется каждая вершина после преобразования.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16725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сравните расстояния от центра до всех новых точек и соедините их в правильном порядке. Тогда образ совпадёт с исходной фигурой по размерам.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57863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Повернуть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поворота на 90° используйте прямой угол клеток: расстояние до центра остаётся тем же, а луч поворачивается на заданный угол.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поворот фигуры
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1380"/>
            <a:ext cx="3963600" cy="1540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1888" y="1605088"/>
            <a:ext cx="3963600" cy="15405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равенство треугольников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9225" y="3724625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два треугольника выглядят по-разному, но у них совпадают соответствующие стороны и углы. Это подсказка, что фигуры можно совместить движением без деформации.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20863" y="3188333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вершину, которую удобнее всего совместить с другой. Затем подберите перенос, поворот или симметрию так, чтобы одна фигура заняла положение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плоскости и признаки равенства фигур.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 помогает убедиться, что движение выполнено без искажений и все соответствующие элементы совпадают.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признаки совпадают, построение корректно и фигура получена именно движением.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9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ось и центр симметрии: ось задаёт отражение относительно прямой, а центр — относительно точки. Ошибка меняет весь образ фигуры.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29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все вершины должны смещаться на один и тот же вектор. Если шаг отличается хотя бы в одной точке, фигура исказится.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93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повороте важно выбрать верное направление: по часовой стрелке или против неё. Неверный выбор приводит к зеркально другой позиции фигуры.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3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построения стоит делать по этапам, отмечая промежуточные точки. Тогда легче сохранить порядок вершин и не потерять нужное расположение.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их избегать
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 1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картинке фигура отражена так, будто перед ней стоит зеркало. Это осевая симметрия: у каждого пункта есть пара на противоположной стороне прямой.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 2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второй картинке фигура развернулась вокруг одной точки и оказалась в новом положении. Такой результат даёт поворот на 180°.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 3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третьей картинке все вершины сдвинуты одинаково, без изменения формы и размеров. Здесь показан параллельный перенос по вектору.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 4
</a:t>
            </a:r>
            <a:pPr algn="l" indent="0" marL="0">
              <a:lnSpc>
                <a:spcPct val="100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четвёртой картинке нужно определить, задана ли симметрия относительно прямой или точки. Подсказкой служат ось, центр и равные расстояния.
</a:t>
            </a:r>
            <a:endParaRPr lang="en-US" sz="867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Мини-игра: какое это движение?
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показывает, что фигуры совпадают, а движение объясняет, как добиться этого без растяжения и сжатия. Запомните три идеи: сохраняются расстояния, углы и параллельность.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2026-07-27T06:32:34Z</dcterms:created>
  <dcterms:modified xsi:type="dcterms:W3CDTF">2026-07-27T06:32:34Z</dcterms:modified>
</cp:coreProperties>
</file>