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И. А. Гончарова в оценке русской критики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выборе, споре эпохи и судьбе дворянской России.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 переломе эпох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вышел в 1869 году, когда после реформ 1860-х годов особенно остро спорили о будущем России. От Гончарова ждали нового крупного романа, а критика читала его через вопросы искусства, морали, семьи и веры.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 на роман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современники встретили «Обрыв» как долгожданное продолжение успеха Гончарова, но сразу заметили, что роман читается труднее и требует большего внимания к деталям и интонациям.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Рецензенты часто упрекали автора в замедленном развитии действия: большие диалоги, развернутые описания и повторяющиеся размышления героев казались им препятствием для динамичного чтения.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критикой формы звучало признание художественной наблюдательности Гончарова: его точных характеристик, тонкой передачи настроений и умения показать внутренние противоречия персонажей.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несогласные с композицией романа отмечали, что он поднимает серьезные нравственные вопросы: о долге, свободе, духовной ответственности и границах личного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критическая оценка романа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оценки связаны не только с романом, но и с изменением самих литературных критериев.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резкой полемики критика постепенно пришла к более глубокому и многогранному чтению.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русской критики о романе И. А. Гончарова «Обрыв»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00" y="1595710"/>
            <a:ext cx="3973027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критики и их оценки романа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критических позиций вокруг «Обрыва».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шёл не о факте значимости романа, а о том, в чём именно эта значимость проявляется.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романа в русской критике и литературоведении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Д. И. Писарева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не устраивал Райский: герой казался слишком созерцательным, слабо связанным с реальной социальной жизнью и лишенным подлинной действенности.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«Обрыв» представлялся Писареву произведением, где точные наблюдения и художественные детали не складываются в последовательную гражданскую программу.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оценивал роман прежде всего с точки зрения общественной пользы литературы и не находил в нём ясного отклика на «живые вопросы»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Григорьев и защита художественной ценности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Григорьев видел силу романа не в публицистике, а в точности быта, характеров и психологических переходов. Для него важны национальный колорит, цельность замысла и живая ткань повествования.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он ценил образ Веры, считая его одним из самых выразительных женских образов Гончарова. Такая оценка опиралась на признание художественной правды, а не на идеологическую полемику.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556" y="1779938"/>
            <a:ext cx="493523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Райский как центральная фигура спора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критики видели в Райском стороннего наблюдателя, который многое замечает, но слишком редко превращает наблюдение в поступок и выбор.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подчеркивали его эстетическую чуткость: он умеет видеть детали дворянского быта, характеры и скрытую драму повседневности.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мечтательность и склонность к самоанализу часто воспринимались как признак внутренней задержки, мешающей действию и ответственности.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Райского критика нередко читала вопрос о слабости интеллигентского сознания, которое многое понимает, но не умеет утверждать позицию.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критика читала сюжет романа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сюжета и главные направления его критического прочтения.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Веры в критических интерпретациях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видела в Вере один из самых сильных женских образов позднего Гончарова: в ней особенно ценились внутренняя собранность, требовательность к себе и нравственная строгость.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исследователи отмечали ее стремление к духовной цельности: Вера не довольствуется внешними нормами, а пытается самостоятельно соотнести чувство, долг и совесть.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вызывал вопрос о мере ее свободы: является ли она самостоятельной личностью, способной на внутренний выбор, или все же зависит от среды и воспитания.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Веру читали двояко — как образ духовной силы и как трагическую фигуру, ограниченную семейным и общественным укладом.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Волохов и спор о «новом человеке»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1860-х годов увидела в Марке Волохове не героя положительного действия, а носителя резкого отрицания: он бросает вызов привычной морали, семье и укладу дворянского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связывали с нигилистическими настроениями эпохи, но не считали убедительной общественной программой; важнее казались демонстративная независимость, прямолинейность и пренебрежение чужими убеждениями.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Волохова спор шел и о типе «нового человека»: может ли разрушительный протест заменить созидательную позицию, или такой образ лишь обнажает идейный кризис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спора о романе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аспекты «Обрыва» чаще всего становились предметом обсуждения в критике XIX–XX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психологизм и форма романа; именно они сильнее всего разделяли критиков и определяли дальнейшее чтение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русской критики XIX–XX веков по роману И. А. Гончарова «Обрыв»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«Обрыв» был опубликован и сразу вызвал спор о его медленном, размышляющем строе.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«Обрыв» (1869); история прижизненной критики романа
</a:t>
            </a:r>
            <a:endParaRPr lang="en-US" sz="793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публикация романа в 1869 году сделала заметной его необычно замедленную композицию: современники спорили о ней как о художественном недостатке, а позднее — как о приеме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310703"/>
            <a:ext cx="4314825" cy="6916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оценка романа в разные эпохи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критерии чтения «Обрыва» от полемики о форме к интересу к символике и внутреннему миру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спор сместился от внешней оценки сюжета к пониманию психологического и символического строя романа.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критики о романе И. А. Гончарова «Обрыв»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символика обрыва в критическом прочтении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земли и край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в романе легко представить как место, где пейзаж становится знаком нравственного испытания. Обрывистый берег, открытое небо и опасная высота создают ощущение границы, за которой начинается риск падения и необходимость решения.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на пороге бездны
</a:t>
            </a:r>
            <a:pPr algn="ctr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усадебный вид, расположенный рядом с пропастью или крутым берегом. Такой образ соединяет спокойствие дворянского быта с тревогой скрытого кризиса, который критика читала в судьбах героев и в самом названии романа.
</a:t>
            </a:r>
            <a:endParaRPr lang="en-US" sz="94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тропа и внезапный разрыв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и более камерный пейзаж: лесная тропа, ведущая к обрыву, или фигуры на его краю. Визуально это передает мотив перехода, когда привычный путь внезапно обрывается и человеку приходится смотреть в пустоту.
</a:t>
            </a:r>
            <a:endParaRPr lang="en-US" sz="9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романом «Обломов»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«Обломова» от Гончарова ждали нового крупного романа с ясной социальной проблематикой, поэтому «Обрыв» часто читали через сравнение с прежним произведением.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Обломова и Райского сопоставляли как разные варианты пассивности: один погружен в сон и неподвижность, другой — в наблюдение, сомнение и эстетическую рефлексию без решительного поступка.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«Обрыве» кризис дворянской личности осложнен еще и идейным конфликтом: речь идет не только о безволии, но и о духовном выборе, ответственности и нравственной цене свободы.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критика считала наиболее важными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увидеть, что внимание критики распределялось неравномерно: часть вопросов обсуждалась как центральная, а часть — как сопутствующая.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критиков привлекали внутренний мир героев и фигура Веры; именно эти темы задавали тон последующим интерпретациям романа.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литературно-критических трактовок романа И. А. Гончарова «Обрыв»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литературоведение о романе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исследователи читают «Обрыв» как роман о кризисе ценностей, где частная история героев отражает перелом русской культуры 1860-х годов и утрату прежних ориентиров.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пространству усадьбы и мотиву границы: дом, сад, обрыв и дорога образуют систему, через которую раскрываются свобода, долг и опасность выбора.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стала и авторская ирония: она не отменяет серьезности конфликта, а показывает дистанцию между внешней спокойностью и скрытым духовным напряжением персонажей.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объединяет психологический, исторический и символический уровни, позволяя увидеть в романе не только спор о героях, но и размышление о судьбе целой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о романе не завершился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Неоднозначность Райского, Веры и Волохова делает роман открытым: каждый из них может быть прочитан и как характер, и как идея, и как знак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критики показывает, что менялись сами литературные требования: от ожидания прямой общественной пользы — к интересу к форме, символике и внутреннему миру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соединяет психологический, социальный и нравственно-философский планы, поэтому разные поколения читателей выделяли в нем разные смысловые центры и приходили к несхожим выводам.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«Обрыв»: роман, который продолжает спорить с читателем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остался в истории русской критики как произведение сложное и многослойное: его спорили, оспаривали и переосмысляли, но именно поэтому роман Гончарова не утратил интеллектуальной силы.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2026-05-19T21:27:48Z</dcterms:created>
  <dcterms:modified xsi:type="dcterms:W3CDTF">2026-05-19T21:27:48Z</dcterms:modified>
</cp:coreProperties>
</file>