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сцепленное наследование и кроссинговер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передачи генов и формирования генетического разнообразия.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законы Менделя: исторический контекст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объясняют основные принципы наследования. В 1910 году Морган обнаружил, что некоторые гены наследуются вместе, введя понятие сцепления — важный шаг в развитии генетики.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 локализация генов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— носители генов, которые располагаются линейно в определённых участках, называемых локусами. Каждый локус отвечает за конкретный признак организмы.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Близкое расположение генов на одной хромосоме может привести к их совместному наследованию, что влияет на проявление признаков у потомства.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— совместная передача генов, находящихся на одной хромосоме, которая происходит без разрыва между ними.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нарушает третий закон Менделя, поскольку признаки не наследуются независимо, а передаются вместе чаще, чем ожидалось.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кроссинговера сцепленные гены передаются потомству в виде родительских комбинаций, уменьшая разнообразие.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сцепленное наследование генов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сцепленных генов у дрозофилы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окраски глаз и формы крыльев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дрозофилы гены белого цвета глаз и укороченных крыльев расположены близко друг к другу и часто наследуются вместе. Морган впервые показал это на опыте более века назад.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их влияние на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этих генах приводят к заметным изменениям — белым глазам или редуцированным крыльям, что учёные использовали для изучения сцепления генов.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расстояние выражают в морганидах, что помогает строить точные карты расположения генов.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Томаса Моргана, 1911 год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мУ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1% вероятности кроссинговера между двумя генами на хромосоме.
</a:t>
            </a:r>
            <a:endParaRPr lang="en-US" sz="24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частоты кроссинговера между разными генами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расстояния между генами увеличивает вероятность их рекомбинации, влияя на наследование признаков.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дистанция на хромосоме, тем выше частота кроссинговера и степень расщепления признаков.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классических генетических исследований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Кроссинговер: определение и этапы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профазе I мейоза гомологичные хромосомы сближаются и образуют структуру тетрады. Происходит спаривание участков с генами.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Образуются хиазмы — места обмена участками между хроматидами, что приводит к появлению новых генетических комбинаций у потомства.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кроссинговера во время мейоза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I мейоза — ключевой период рекомбинации генов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увеличивает генетическое разнообразие, создавая новые комбинации аллелей у потомства, что важно для адаптации видов.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кроссинговера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ускоряет эволюцию, помогая видам быстрее приспосабливаться к изменяющимся условиям окружающей среды.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видового разнообразия способствует выживанию и снижению шансов распространения вредных мутаций в популяции.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тесном расположении генов в пределах одной хромосомы вероятность их совместного наследования очень высока, так как между ними редко происходит обмен участками ДНК.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увеличения расстояния между генами увеличивается частота кроссинговера, что снижает силу сцепления и повышает вероятность появления новых сочетаний признаков.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кроссинговера служит мерилом расстояния между генами и отражается в изменении фенотипических пропорций потомства при скрещиваниях.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сцепления от расстояния между генами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сцепление напрямую связано с физическим расстоянием на хромосоме, что важно для построения генетических карт и прогноза наследования.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12282"/>
            <a:ext cx="4782600" cy="21662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сцепленного и независимого наследования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отличия этих двух типов наследования по ключевым критериям и их влияние на результаты скрещиваний.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Сцепленные гены чаще наследуются вместе, что снижает разнообразие фенотипов в потомстве по сравнению с независимыми генами.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классических генетических исследований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карты: построение и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генетическая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карта показывает расположение генов на хромосоме, построенную на основе частоты кроссинговера между ними. Она помогает понять порядок и расстояния между генами.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 селекции и исследованиях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карт облегчает планирование селекционных программ и изучение наследственных заболеваний, позволяя предсказывать передачу признаков в потомстве.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расположены гены yellow (цвет тела), white (цвет глаз) и vestigial (форма крыльев), отражающие важные фенотипические признаки дрозофилы.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генетической карты хромосомы дрозофилы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yellow и white составляет примерно 1,5 морганиды, что указывает на сильное сцепление и редкие рекомбинации между этими генами.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white и vestigial расстояние около 10 морганид, что повышает вероятность кроссинговера и разделения этих генов при наследовании.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приводит к формированию новых сочетаний аллелей, которых не было у родителей, увеличивая генетическое разнообразие потомков.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разнообразие ценно для адаптации видов, позволяя им успешнее выживать и приспосабливаться к изменяющимся условиям окружающей среды.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кроссинговеру эффективность естественного отбора повышается, ускоряя эволюционные процессы и появление полезных признаков.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кроссинговера на потомство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групп потомства при сцепленном наследовании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обеспечивает появление рекомбинантных потомков, что составляет значительную часть — около 15% всех вариантов.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родительских комбинаций подтверждает сильное сцепление генов, а рекомбинанты играют важную роль в генетическом разнообразии.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Томаса Моргана, начало XX века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сцепления и кроссинговера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генетические карты для подбора особей с нужными признаками, оптимизируя процессы выведения новых сортов и пород.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сцеплении позволяют блокировать нежелательные гены и ускоряют выведение потомства с желательными характеристиками, что важно в сельском хозяйстве и медицине.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гены, например, ответственные за дальтонизм и гемофилию, локализованы на X-хромосоме и наследуются сцепленно.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и наследование у человека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Мужчины, имея одну X-хромосому, чаще проявляют эти признаки, тогда как женщины — чаще носители без выраженного фенотипа.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особенность объясняет появление наследственных заболеваний и их распространение в семьях с соответствующими мутациями.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Множественные кроссинговеры между близко расположенными генами могут уменьшить эффект сцепления и изменить ожидаемые пропорции наследования.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исключения в сцепленном наследовании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хромосомные перестройки способны нарушать обычные закономерности и вводить дополнительные генетические изменения.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гены могут наследоваться независимо даже при близком расположении за счет специфических механизмов или редких событий рекомбинации.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генетика учитывает эти исключения при анализе наследственных признаков и построении карт генома.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сцепления и кроссинговера для науки и практики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и кроссинговер обеспечивают разнообразие генов и ускоряют эволюцию. Их понимание важно для медицины, селекции и биотехнологий, способствуя развитию современных наук.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2026-05-09T04:11:43Z</dcterms:created>
  <dcterms:modified xsi:type="dcterms:W3CDTF">2026-05-09T04:11:43Z</dcterms:modified>
</cp:coreProperties>
</file>