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хвоинки?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хвоинки помогают деревьям оставаться зелёными зимой.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хвоинки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можно увидеть в лесу, в парке и во дворе — на соснах, елях и пихтах. Эти зелёные иголочки помогают деревьям жить круглый год и не боятся зимнего холода.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лист, а иголочка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тоже относится к листьям, но выглядит совсем иначе. Она узкая, длинная и крепкая, словно маленькая зелёная иголка. Благодаря хлорофиллу хвоинка остаётся зелёной и помогает дереву получать питание от солнца.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хвоинки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рассмотреть хвоинку поближе, можно заметить её гладкую зелёную поверхность, кончик и основание, которым она крепится к ветке. На изображении такие детали легко показать простыми подписями, чтобы всё стало понятно сразу.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— это лист, только необычный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хвоинки такие узкие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форма помогает хвоинке не терять много влаги. Это особенно важно, когда воздух сухой и холодный, а вода для дерева нужна как воздух.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поверхность делает хвоинку более стойкой к ветру, снегу и морозу. Она не мнётся так легко, как обычный лист, и держится увереннее.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хвоинок есть тонкий восковой слой. Он словно невидимая курточка, которая помогает сохранять влагу внутри и защищает от холода.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особенностям хвойные деревья чувствуют себя хорошо даже в мороз. Их хвоинки остаются крепкими и продолжают работать, когда вокруг снег.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хвоинки помогают дереву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помогают дереву создавать питание из солнечного света, воды и воздуха. Этот процесс называется фотосинтезом. Без него дереву было бы трудно расти и становиться крепким.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рост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хвоинки работают хорошо, дерево получает нужную силу для новых веток, шишек и корней. Можно сказать, что хвоинки трудятся как маленькая зелёная кухня.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жизнь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холодное время года хвоинки не прекращают свою важную работу совсем. Они помогают дереву оставаться живым, пока другие растения отдыхают.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Хвойному дереву не нужно каждую весну срочно отращивать новые листья. Это помогает беречь силы, а зелёная одежда остаётся на месте дольше.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хвоинки длинные и часто растут парами. Они выглядят тонкими, но довольно жёсткими, поэтому сосну легко узнать даже издалека.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ели хвоинки короче и колются сильнее. Они сидят по одной и плотно покрывают ветки, из-за чего еловая веточка кажется густой и пушистой.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пихты хвоинки мягче и выглядят более плоскими. Если осторожно потрогать такую веточку, можно заметить, что она не такая колючая, как у ели.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Пихта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у разных деревьев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хвоинка работает круглый год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хвоинка помогает дереву при свете солнца и в холодный сезон.
</a:t>
            </a:r>
            <a:endParaRPr lang="en-US" sz="16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хвоинки не спешат опадать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лет спустя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хвоинки держатся на дереве несколько лет, прежде чем засохнуть и упасть. Так дерево сохраняет зелёную одежду дольше и не тратит лишнюю энергию.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появляются новые хвоинки, и дерево начинает активно расти. Старые иголочки при этом ещё остаются и продолжают работать.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долго служат дереву, помогая ему кормиться и экономить силы. Они не спешат желтеть и опадать, как листья многих других растений.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как дом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хвойных ветках любят прятаться птицы и белки. Им удобно сидеть среди густых иголочек, где ветки похожи на мягкий зелёный домик. Здесь можно укрыться от ветра и спокойно отдохнуть.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хвоинки ложатся на землю и образуют мягкий слой под деревьями. В этом слое живут маленькие насекомые, а ещё он помогает почве дольше удерживать влагу после дождя и снега.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хвоинками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дерево по хвоинкам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деревьев хвоинки длинные, у других совсем короткие. По длине можно уже сделать первую догадку, какое дерево перед 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хвоинка мягкая, она ощущается совсем не так, как колючая. У разных деревьев хвоинки могут быть нежными или очень упругими.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хвоинки зелёные, но оттенки бывают разными. У каждого дерева свой зелёный характер, и это помогает его узнать.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сидят на ветке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могут расти по одной, парами или пучками. Именно такое расположение часто подсказывает, к какому дереву относится ветка.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в разные времена года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хвоинки работают особенно активно: ловят солнечный свет, помогают дереву расти и накапливать силы для нового сезона.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хвоинки берегут силы и влагу, но не прекращают работу совсем. Поэтому хвойный лес сохраняет зелёный наряд даже в мороз.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осень, хвоинки не желтеют, как у берёзы, а остаются зелёными и продолжают поддерживать дерево, только чуть медленнее.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лупой видно, что хвоинка не гладкая и не совсем простая. Её поверхность плотная, а форма помогает ей выдерживать ветер, снег и холод без лишних потерь.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отверстия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хвоинке есть крошечные отверстия, через которые дерево дышит. Они слишком малы, чтобы заметить их сразу, но именно они помогают дереву обмениваться воздухом.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внимательно, можно заметить тонкий защитный слой. Он словно невидимая куртка: помогает хвоинке не пересыхать и сохранять влагу даже в сухом воздухе.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под лупой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и человек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часто используют для зимних поделок, венков и украшений. Их свежий запах сразу напоминает о празднике, снежной прогулке и ёлке дома.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веточки нужно осторожно, чтобы не ломать молодые побеги и не вредить дереву. Даже маленькая небрежность может оставить след на живой ветке.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 бережно относимся к хвойным деревьям, лес остаётся красивым и здоровым. Это простое правило помогает природе, а значит, и нам самим.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или обычный лист?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форма и строение помогают хвойному дереву сохранять воду и оставаться зелёным зимой.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хвойному дереву не тратить силы на новые листья каждый год и дольше сохранять зелёный наряд.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2–5 лет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жить хвоинки на дереве, прежде чем опадут.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тропинка между елями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хвойном лесу воздух кажется особенно чистым. С веток поднимается свежий смолистый аромат, и кажется, будто лес только что умылся росой. В такой картине легко представить тёплый свет и зелёные ветви.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напоминает праздник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пахнут так узнаваемо, что многие сразу вспоминают Новый год. Этот аромат словно приносит в дом кусочек зимнего леса: тихого, светлого и очень свежего. Именно поэтому хвойные ветки так любят ставить в комнате.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пахнет хвойный лес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хвойные деревья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легко повредить, особенно у молодых деревьев. Если не трогать их без нужды, хвоинки дольше остаются крепкими, а дерево продолжает расти спокойно и здорово.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хвоинки и веточки нужно очень осторожно и только там, где это разрешено. Слишком много сорванных иголочек ослабляет растение и портит его красивый вид.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по тропинкам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лучше идти по дорожкам и не наступать на молодые деревца. Так мы не мешаем корням и бережём маленькие хвойные растения, которым ещё трудно защититься самим.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лес помогает деревьям оставаться здоровыми. Бумага, пластик и другой мусор мешают природе, а аккуратное поведение делает прогулку приятной и для людей, и для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хвоинки: от ветки до лесной почвы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хвоинки показывает, что даже после опадания она продолжает приносить пользу лесу.
</a:t>
            </a:r>
            <a:endParaRPr lang="en-US" sz="15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хвоинки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— не просто иголочка, а лист хвойного дерева. Она выглядит необычно, но выполняет ту же важную работу, что и другие листья.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лист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ловит солнечный свет, и дерево может делать себе пищу. Без этой зелёной помощницы хвойному дереву было бы намного труднее жить.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дереву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форма помогает переживать холод и ветер. Узкая хвоинка теряет меньше воды и не так легко ломается, как мягкий широкий лист.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и прочная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не спешат опадать, поэтому лес выглядит зелёным даже зимой. Это одна из самых заметных особенностей хвойных деревьев.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остаётся зелёной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Хвоинки — маленькие помощники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Хвоинка кажется маленькой, но делает большое дело: кормит дерево, бережёт воду и помогает лесу оставаться зелёным зимой. Теперь мы знаем, почему хвойные деревья так выносливы.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2026-05-25T17:55:29Z</dcterms:created>
  <dcterms:modified xsi:type="dcterms:W3CDTF">2026-05-25T17:55:29Z</dcterms:modified>
</cp:coreProperties>
</file>