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с XVIII до XXI века, от промышленности до космоса.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и научная картина мира: основные темы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— развитие технологий и производства, меняющее общество. Научная картина мира — знания о природе и вселенной, формирующие наше понимание мира. Взаимодействие этих понятий движет развитие науки и техники.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технический прогресс и научная картина мира?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заложил основы медицины, Архимед — механики. Их открытия создавали фундамент для будущих эпох и влияли на развитие науки в Средние века.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учёные — основа знаний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мусульманского мира развивали математику и механику, передавая знания в Европу. Это стало мостом к Возрождению и развитию экспериментальных методов.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наука — вклад Востока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и Галилей изменили представление о космосе, а Ньютон сформулировал законы движения, положив начало современной физике и научному подходу.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и открытие новых законов природы
</a:t>
            </a:r>
            <a:endParaRPr lang="en-US" sz="1822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научного мировоззрения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массовое производство и фабрики изменили экономику и стиль жизни. Паровые машины позволили ускорить создание товаров и расширить рынки.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привела к росту городов и развитию науки. Железные дороги связали регионы, что способствовало обмену идеями и товарами.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Индустриализация: изменения общества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и телефон: начало мгновенной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позволил передавать сообщения по проводам быстро и на большие расстояния. Изобретение телефона сделало связь более личной и удобной.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— свобода передачи информации по воздуху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радио открыло доступ к информации без проводов. Это расширило возможности коммуникаций, объединив целые народы и ускорив развитие науки.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коммуникации: от телеграфа до радио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Бенц создал первый автомобиль, а Генри Форд наладил его массовое производство. Это резко повысило мобильность людей и ускорило экономические связи между регионами.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— стремительное передвижение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Райт совершили первый полёт на самолёте, открыв новую эпоху быстрого транспортного сообщения. Авиация связала континенты и стимулировала культурный обмен.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— покорение неба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транспорта: автомобиль и авиация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ENIAC — первый электронный компьютер, занял целую комнату и служил для сложных вычислений. Компьютеры становились всё компактнее и мощнее.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микропроцессоров дало жизнь персональным компьютерам. В 1980-х компьютеризация коснулась школ и предприятий, улучшая работу и образование.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технологии: начало цифровой эпохи
</a:t>
            </a:r>
            <a:endParaRPr lang="en-US" sz="31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1905 году Эйнштейн предложил новые взгляды на время и пространство, изменив фундаментальные научные представления и открыв пути в астрофизику и космологию.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относительности Эйнштейна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атомов и элементарных частиц создало новую науку, объясняющую природу материи и явления, ранее непонятные традиционной физике.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Квантовая механика — мир микрочастиц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революция: новые горизонты знаний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спутника и первый человек в космосе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«Спутника-1» в 1957 году и полёт Юрия Гагарина в 1961 году открыли эру космических исследований и вдохновили развитие технологий.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космоса: путь человечества к звёздам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технологии и исследования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связь, GPS и миссии на Луну и Марс расширили границы знаний. Новые материалы и технологии влияют на науку и повседневную жизнь.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75" y="1389337"/>
            <a:ext cx="5385900" cy="48020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9875" y="1799700"/>
            <a:ext cx="5145300" cy="16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двигатель Джеймса Уатта в XVIII веке стал базой промышленной революции. Он обеспечил мощность фабрик и транспорта, перевернув экономику.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79875" y="4287215"/>
            <a:ext cx="4929000" cy="14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электричества благодаря Фарадею и Эдисону в XIX веке изменило производство и быт. Электрификация городов ускорила урбанизацию и технологический рост.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Двигатель и электричество: ключ к прогрессу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радиоактивности Анри Беккерелем в конце XIX века послужило началом нового этапа в науке. Пионеры — Мария Склодовская-Кюри и Эрнест Резерфорд — изучали природу атомов, заложив основы атомных технологий.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атомной энергетики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1954 году в Обнинске была запущена первая в мире атомная электростанция. Она стала символом возможностей атомной энергии для производства чистой электрической энергии и дальнейшего развития промышленности.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первой атомной электростанции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достижения, атомные технологии несут риски. Крупнейшие аварии — Чернобыль в 1986 году и Фукусима в 2011 году — показали необходимость строгого контроля безопасности и развития новых технологий предотвращения катастроф.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и аварии на атомных объектах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 вызовы атомной энергии в науке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начал своё развитие с проекта ARPANET в 1969 году и стал шире доступен в 1990-х. Сегодня им пользуются миллиарды людей, меняя коммуникацию и обмен информацией постоянными темпами.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влияют на образование, работу и досуг, предоставляя мгновенный доступ к знаниям и возможностям общения вне зависимости от географии и социального положения.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цифровые технологии: новое общество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превращают свет Солнца в электричество без вредных выбросов. В 2022 году они стали одним из основных источников экологически чистой энергии во многих странах мира.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энергия: свет во благо природы
</a:t>
            </a:r>
            <a:endParaRPr lang="en-US" sz="1971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ветровых турбин и гидроэлектростанций помогает вырабатывать значительные объёмы электроэнергии. Эти технологии снижают нагрузку на атмосферу и защищают экосистемы от загрязнений.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и гидроэнергетика в действии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Возобновляемая энергия для устойчивого будущего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Искусственный интеллект позволяет выполнять сложные задачи, например, распознавать изображения и переводить тексты, улучшая повседневные сервисы и научные исследования.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Всё больше компаний интегрируют ИИ в свою работу, используя голосовых помощников, системы умного транспорта и генерацию контента, что меняет рынок труда и коммуникации.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нейросети в современной жизни
</a:t>
            </a:r>
            <a:endParaRPr lang="en-US" sz="27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проекта «Геном человека» в 2003 году дало мощный толчок медицине. Сегодня генная терапия помогает лечить наследственные заболевания, а биотехнологии улучшают качество жизни.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 и генетические исследования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ГМО-культуры устойчивы к вредителям и засухе, повышая урожайность. Технологии биоинженерии способствуют борьбе с пандемиями и производству необходимых медикаментов, включая инсулин.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сельское хозяйство будущего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Прорывы в биологии и технологиях для здоровья и питания
</a:t>
            </a:r>
            <a:endParaRPr lang="en-US" sz="28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открывает новые профессии, включая специалистов IT, разработчиков приложений и аналитиков данных, востребованных в различных сферах экономики и инноваций.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автоматизация и робототехника сокращают традиционные профессии, требуя от работников постоянного обучения и адаптации к новым цифровым инструментам.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будущего: наука и технологии формируют рынок труда
</a:t>
            </a:r>
            <a:endParaRPr lang="en-US" sz="24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ресурсы позволяют учиться дистанционно и самостоятельно, открывая доступ к знаниям для миллионов учащихся по всему миру независимо от места проживания.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Онлайн-курсы и образовательные платформы
</a:t>
            </a:r>
            <a:endParaRPr lang="en-US" sz="1906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делают обучение наукам интереснее через симуляции и визуализации, помогая лучше усваивать сложные темы и практические навыки.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лаборатории и интерактивные учебники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мировой рынок образовательных технологий достиг 227 миллиардов долларов, подтверждая важность инноваций в повышении качества и доступности образования.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отрасли EdTech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технологии: обучение в цифровую эпоху
</a:t>
            </a:r>
            <a:endParaRPr lang="en-US" sz="29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75" y="1389337"/>
            <a:ext cx="5385900" cy="48020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9875" y="1799700"/>
            <a:ext cx="5145300" cy="16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Совместная работа физиков, биологов, химиков и IT-специалистов приводит к инновациям в наномедицине и разработке биосенсоров для диагностики и лечения заболеваний.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79875" y="4287215"/>
            <a:ext cx="4929000" cy="14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Международные проекты, такие как CERN и Human Brain Project, объединяют учёных разных стран, что ускоряет развитие знаний и создает новые технологии.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науки: объединение усилий ради прогресса
</a:t>
            </a:r>
            <a:endParaRPr lang="en-US" sz="25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разрабатывают солнечные батареи и другие возобновляемые технологии для снижения выбросов углекислого газа, помогая замедлить глобальное потепление.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изменением климата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устойчивых сельскохозяйственных культур и биотехнологии помогают создавать продовольственные ресурсы для растущего населения Земли и борьбу с голодом.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продовольственной безопасности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экспедиции помогают понять ресурсы Мирового океана и планет Марса, открывая возможности для будущих исследований и освоения новых территорий.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океанов и космоса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против глобальных вызовов: решения для планеты
</a:t>
            </a:r>
            <a:endParaRPr lang="en-US" sz="30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и научные открытии трансформируют все сферы жизни, открывая новые горизонты. Их разумное применение поможет сохранить природу и создать благополучное будущее для всех поколений.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и наука: ключ к устойчивому будущему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2026-05-11T11:00:36Z</dcterms:created>
  <dcterms:modified xsi:type="dcterms:W3CDTF">2026-05-11T11:00:36Z</dcterms:modified>
</cp:coreProperties>
</file>