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Земли: какие формы имеет поверхность нашей планеты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равнины и океанические впадины формируют лицо Земли.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рельеф Земли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показывает, где удобно строить, выращивать растения и прокладывать дороги. Он помогает понять, как работают силы природы и почему поверхность планеты постоянно, хотя медленно, меняется.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рельефа суши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обширные участки суши с небольшими перепадами высот. Они бывают низменными, возвышенными и чаще всего удобны для жизни, хозяйства и транспорта.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85858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выглядят как высокие равнины. Их поверхность сравнительно ровная, но может быть сильно рассечена реками, оврагами и ущельями.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01709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заметно выше окружающей местности, имеют крутые склоны, вершины и хребты. Они образуют самые выразительные и сложные участки суши.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755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форм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материках разные формы рельефа часто расположены рядом. Поэтому поверхность Земли выглядит мозаичной, а не одинаковой на больших пространствах.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751239"/>
            <a:ext cx="5426700" cy="21946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Высотные уровни форм рельефа суши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высоты помогает быстро определить тип поверхности и её внешний облик.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 характер поверхности позволяют быстро отличить равнину, плоскогорье и горы.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форм рельефа суши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как самые высокие формы рельефа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возникают горы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формируются при столкновении литосферных плит, поднятии земной коры и вулканических извержениях. Эти процессы создают большие перепады высот и сложный рельеф.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вершина суши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точка суши — Джомолунгма, или Эверест. Её абсолютная высота составляет 8848,86 метра над уровнем моря.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выделяют вершины, хребты, склоны и ущелья. Эти элементы делают горный рельеф особенно неровным и трудным для передвижения.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и старые горы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горы высокие, с острыми вершинами и крутыми склонами. Старые горы ниже, сильнее разрушены и выглядят более сглаженными.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крупных форм рельефа суши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показано, что формы рельефа различаются не только высотой, но и распространённостью. Это объясняет, почему ландшафты материков так разнообразны.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занимают большую площадь, а горы сильнее влияют на природные условия из-за высоты и крутых склонов.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школьная оценка признаков рельефа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181" y="2128302"/>
            <a:ext cx="224175" cy="25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4764" y="2128402"/>
            <a:ext cx="224175" cy="25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1347" y="2128402"/>
            <a:ext cx="224175" cy="25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7930" y="2128402"/>
            <a:ext cx="224175" cy="256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равнины важны для людей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 для земледелия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ровной поверхности легче обрабатывать землю, поэтому на равнинах часто располагаются поля, сады и крупные сельскохозяйственные районы.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 для транспорта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рельеф облегчает строительство дорог и железных дорог. Перевозки становятся быстрее, безопаснее и требуют меньше затрат.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для 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проще строить большие города и промышленные центры. Именно поэтому здесь нередко сосредоточено основное население страны.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Связаны с реками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равнины пересекают широкие речные долины. Вода, плодородные почвы и доступность территории делают такие места особенно привлекательными.
</a:t>
            </a:r>
            <a:endParaRPr lang="en-US" sz="112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и плато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764175" y="126837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 — это участки суши выше 500 метров над уровнем моря. Они выглядят как высокие равнины, несмотря на значительную абсолютную высоту.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764175" y="2144948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рельеф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поверхность обычно относительно ровная, но реки могут глубоко рассекать её, образуя долины, овраги и ущелья с крутыми стенками.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764175" y="302152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возникают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появляются на месте древних поднятий земной коры или после излияния лавы. Поэтому их строение часто связано с долгой геологической историей.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64175" y="3898121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плоскогорья мира — Деканское и Среднесибирское. Они показывают, что высокая поверхность не обязательно бывает гористой.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крупные формы рельефа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внутренние и внешние процессы создают современную поверхность Земли.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силы Земли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литосферных плит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Плиты земной коры постоянно перемещаются. Там, где они сталкиваются или расходятся, поверхность Земли меняется особенно заметно и быстро по геологическим меркам.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Поднятия и разломы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силы создают горы, разломы, островные дуги и рифтовые зоны. Именно они формируют самые крупные неровности земной поверхности.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колебания земной коры возникают при внезапном смещении пород. Они не только опасны, но и связаны с активными зонами рельефообразования.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235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извержениях из недр поднимаются лава и пепел. После остывания они образуют вулканические конусы, лавовые поля и плато.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силы, которые изменяют поверхность Земли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Выветривание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Перепады температуры, вода и воздух постепенно дробят горные породы на мелкие частицы. Так ослабляются скалы, а на их месте со временем появляются рыхлые отложения и новые формы поверхности.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рек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воды смывают почву, углубляют русла и уносят обломки на большие расстояния. Именно реки создают долины, каньоны, овраги и речные террасы, меняя рельеф на протяжении тысячелетий.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 лёд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переносит песок и пыль, а ледники царапают и шлифуют каменные поверхности. Их действие заметно в пустынях и в холодных районах, где формируются дюны, морены и озёра.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живые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разрушают берега, а растения и животные тоже участвуют в изменении рельефа. Корни растений раздвигают трещины, а морская вода постепенно подтачивает береговые уступы и скалы.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и внешние силы: сравнение их роли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сил действуют одновременно: одни создают неровности, другие сглаживают их и перерабатывают породы. В итоге поверхность Земли постоянно обновляется.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процессы немного преобладают в изменении уже созданных форм, но без внутренних сил крупный рельеф не возник бы.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 теме «Рельеф Земли»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величина показывает, насколько сильно отличается дно океана от поверхности суши: под водой тоже есть горы, равнины и огромные впадины.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11 км
</a:t>
            </a:r>
            <a:endParaRPr lang="en-US" sz="6992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глубина Марианского желоба — самой глубокой области Мирового океана.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справочные данные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гиганты и глубокие впадины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Хребет, который тянется через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Срединно-океанический хребет похож на длинную подводную горную цепь. Он проходит через океаны на огромные расстояния, а в его трещинах из глубины поднимается магма. Здесь появляется новая океаническая кора, поэтому дно постоянно обновляется.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Желоб, где исчезает плита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Глубоководный желоб образуется там, где одна литосферная плита опускается под другую. На карте это выглядит как узкая и очень глубокая впадина, но в действительности такие места связаны с мощными тектоническими процессами.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Океаническое дно в разрезе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представить дно океана в разрезе, рядом окажутся шельф, ровные абиссальные равнины, хребты и желоба. Такая картина помогает понять, что подводный рельеф не менее сложен, чем поверхность материков.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492838"/>
            <a:ext cx="5597100" cy="283147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формы рельефа Земли и их признаки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рельефа можно быстро узнать по высоте, положению и виду поверхности.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рельефа различаются по высоте и облику поверхности, но встречаются и на суше, и под водой.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географические классификации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вода и лёд создают формы рельефа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внешние силы медленно меняют поверхность суши.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рельеф влияет на жизнь человека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ровных территориях удобнее обрабатывать почву, использовать технику и создавать большие поля. Поэтому многие сельскохозяйственные районы расположены именно на равнинах и в широких речных долинах.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85858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поверхность облегчает строительство дорог, железных дорог и мостов. В горах маршруты становятся длиннее и сложнее, а перевозка грузов требует больше времени, топлива и усилий.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01709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крупные здания проще возводить там, где поверхность устойчивее и менее пересечённая. На крутых склонах нужны дополнительные меры защиты от оползней, осыпей и подмыва.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755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поверхности влияет на риски наводнений, оползней и лавин, а также на размещение полезных ископаемых. Поэтому рельеф учитывают при планировании поселений и хозяйственной деятельности.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высота местности связана с природными условиями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меняет не только температуру, но и увлажнение, а значит — условия для жизни людей и растений. В горах погода обычно более изменчива.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местность, тем холоднее и, как правило, менее удобно для плотного расселения и земледелия.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географические закономерности по теме рельефа и климата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500" y="1722868"/>
            <a:ext cx="194700" cy="173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473" y="1712052"/>
            <a:ext cx="194700" cy="194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473" y="3273676"/>
            <a:ext cx="194700" cy="194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9451" y="3273676"/>
            <a:ext cx="194700" cy="194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48400" y="1712050"/>
            <a:ext cx="194700" cy="1947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изучают рельеф Земли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5" name="Text 2"/>
          <p:cNvSpPr txBox="1"/>
          <p:nvPr/>
        </p:nvSpPr>
        <p:spPr>
          <a:xfrm>
            <a:off x="50550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Топографические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них рельеф показывают с помощью горизонталей, отметок высот и условных знаков. Такие карты помогают увидеть форму поверхности и определить, где склоны круче, а где местность ровнее.
</a:t>
            </a:r>
            <a:endParaRPr lang="en-US" sz="934" dirty="0"/>
          </a:p>
        </p:txBody>
      </p:sp>
      <p:sp>
        <p:nvSpPr>
          <p:cNvPr id="16" name="Text 3"/>
          <p:cNvSpPr txBox="1"/>
          <p:nvPr/>
        </p:nvSpPr>
        <p:spPr>
          <a:xfrm>
            <a:off x="353445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снимки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из космоса позволяют рассматривать большие территории сразу и замечать горные цепи, долины, берега и ледники. Они особенно полезны для наблюдения за труднодоступными районами.
</a:t>
            </a:r>
            <a:endParaRPr lang="en-US" sz="934" dirty="0"/>
          </a:p>
        </p:txBody>
      </p:sp>
      <p:sp>
        <p:nvSpPr>
          <p:cNvPr id="17" name="Text 4"/>
          <p:cNvSpPr txBox="1"/>
          <p:nvPr/>
        </p:nvSpPr>
        <p:spPr>
          <a:xfrm>
            <a:off x="505463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модели поверхности показывают высоты, уклоны и перепады местности в объёмном виде. Их используют для науки, картографии и планирования безопасных маршрутов.
</a:t>
            </a:r>
            <a:endParaRPr lang="en-US" sz="934" dirty="0"/>
          </a:p>
        </p:txBody>
      </p:sp>
      <p:sp>
        <p:nvSpPr>
          <p:cNvPr id="18" name="Text 5"/>
          <p:cNvSpPr txBox="1"/>
          <p:nvPr/>
        </p:nvSpPr>
        <p:spPr>
          <a:xfrm>
            <a:off x="3534438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данные помогают искать опасные участки, оценивать удобство территории для строительства и выбирать маршруты. Это делает изучение рельефа полезным не только для географии, но и для жизни людей.
</a:t>
            </a:r>
            <a:endParaRPr lang="en-US" sz="934" dirty="0"/>
          </a:p>
        </p:txBody>
      </p:sp>
      <p:sp>
        <p:nvSpPr>
          <p:cNvPr id="19" name="Text 6"/>
          <p:cNvSpPr txBox="1"/>
          <p:nvPr/>
        </p:nvSpPr>
        <p:spPr>
          <a:xfrm>
            <a:off x="6563375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Аэрофотосъёмка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с самолётов и дронов дают детальное изображение поверхности. По ним удобно изучать мелкие формы рельефа, которые сложно заметить при обычном наблюдении с земли.
</a:t>
            </a:r>
            <a:endParaRPr lang="en-US" sz="93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нашей планеты разнообразен и непрерывно меняется под действием внутренних и внешних сил. Он влияет на климат, воды, почвы, хозяйство и выбор мест для жизни людей.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Земли: итог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2026-06-02T13:36:27Z</dcterms:created>
  <dcterms:modified xsi:type="dcterms:W3CDTF">2026-06-02T13:36:27Z</dcterms:modified>
</cp:coreProperties>
</file>