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Ушинский. «Утренние лучи»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солнце будит природу, дом и людей в начале нового дня.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Ушинский — известный русский педагог и писатель XIX века. Он умел говорить о сложном просто, поэтому его тексты легко читаются и запоминаются детьми.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Константин Ушинский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мир в миниатюре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ночи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вокруг кажется спокойным и неподвижным. Мир ещё спит, и утро только готовится войти в него.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лучи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свет, и солнечные лучи начинают касаться окон, земли и растений. Природа постепенно просыпается.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света приходит движение: оживают птицы, люди и всё живое. Начинается тёплый, ясный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роли доброго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Лучи, которые будят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солнечные лучи ведут себя почти как живые. Они осторожно заглядывают в окна, касаются земли и мягко будят всё вокруг.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приносит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солнце не просто явлением природы, а добрым помощником. Оно приносит тепло, свет и хорошее настроение всему живому.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в утреннем свете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влажной свежести, которая делает картину особенно чистой и ясной. Даже маленькая капля помогает почувствовать, что природа только что проснулась.
</a:t>
            </a:r>
            <a:endParaRPr lang="en-US" sz="102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деревья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ложится на растения и делает их заметнее. Обычные травинки и ветки выглядят по-новому, будто их аккуратно подсветили изнутри.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оживляют утреннюю тишину своим движением. Их появление показывает, что день действительно начинается и мир больше не дремлет.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со светом приходит ощущение простора и чистоты. Ушинский создаёт картину утра, в которой легко представить прохладный воздух и тихую радость.
</a:t>
            </a:r>
            <a:endParaRPr lang="en-US" sz="10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произведении начинается совсем рядом с человеком: у дома, во дворе, у окна. Благодаря этому картина кажется тёплой, знакомой и очень близкой детям.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окно в проснувшийся мир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маленький уголок словно расширяется до всего мира. Из окна видно, как просыпается природа, и читатель чувствует себя участником этого тихого чуда.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чувства, которые вызывает миниатюра: спокойствие, удивление и радость.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настроения помогают увидеть утро не как обычное время дня, а как светлый и добрый момент пробуждения.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К. Д. Ушинского «Утренние лучи»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выбирает простые и точные слова: свет, луч, тепло, утро, пробуждение. Из-за этого текст звучит ясно и легко, как спокойный разговор.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увидеть картинку перед глазами. Каждое предложение добавляет новую деталь, и утро будто медленно становится ярче.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миниатюру плавной и музыкальной. Её приятно читать вслух, потому что слова звучат мягко и очень естественно.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ночи к светлому дню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миниатюре К. Д. Ушинского «Утренние лучи».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напоминает, что пора начинать дела. После сна легче собраться, открыть учебник, подготовить тетрадь и спокойно войти в рабочий день.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утро важно для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тишина помогают проснуться не только телу, но и мыслям. Человек становится внимательнее, собраннее и увереннее в своих действиях.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день связан с полезным трудом. Утро мягко настраивает на учёбу, помощь близким и выполнение своих обязанностей без спешки.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 создаёт хорошее настроение. Когда вокруг светло и чисто, легче начинать день бодро, с желанием делать добрые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живут рядом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луч первым делом заглядывает в окно и касается подоконника. В комнате становится светлее, а за стеклом оживает двор. Кажется, что один и тот же свет одинаково нужен и людям, и траве, и птицам.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дружная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двор, поле и небо в миниатюре не спорят друг с другом, а живут вместе. Человек выходит в утро не отдельно от природы, а рядом с ней. От этого мир кажется уютным и очень целым.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начинается с утра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 светом человек просыпается и замечает, что день уже зовёт к делу. Утро помогает собраться и не лениться.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порядок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приходит время читать, думать, умываться и наводить порядок. Всё это тоже труд, только маленький и очень важный.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можно помочь дома, выполнить просьбу, позаботиться о младших. Доброе дело делает утро полезным и радостным.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разгорается, начинается основная работа. Свет будто напоминает: каждый человек нужен своим старанием и вниманием.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96" y="1768877"/>
            <a:ext cx="20820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мысли сказки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учит видеть радость в самых обычных вещах: в луче света, в росе, в тёплом воздухе. Красота не прячется, она просто ждёт внимательного взгляда.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всё живое откликается на утро: растения тянутся к свету, птицы оживают, воздух становится чище. Природа показана как общий дом.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день добром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светлое утро помогает настроиться на хорошие мысли. Если день начинается спокойно, легче быть добрым, старательным и внимательным к другим.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так, что его легко понять даже младшим школьникам. В нём нет сложных объяснений, зато есть ясные слова, которые сразу рисуют утро.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красивый язык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звучат мягко и спокойно, будто солнечные лучи медленно пробираются в комнату. Поэтому произведение читается легко и запоминается почти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произведение вслух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61212" y="2387430"/>
            <a:ext cx="1334400" cy="19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зачин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звучит спокойно и размеренно. Сразу чувствуется тишина раннего утра, когда мир ещё только просыпается.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72192" y="2387430"/>
            <a:ext cx="1334400" cy="19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фразы идут мягко и одна за другой. Из-за повторов и коротких частей чтение похоже на спокойную песенку.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07601" y="2387430"/>
            <a:ext cx="1334400" cy="19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интонация становится бодрее и теплее. Чтец словно вместе с солнцем приводит мир к новому дню.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меняется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вокруг ещё тихо и сумеречно, а потом появляется первый свет. Он становится всё ярче. Так читатель замечает, как утро приходит не сразу, а по шагам.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наблюдения писателя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оживает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видно не только в природе, но и у самого дома. Двор, окно, птицы и растения будто включаются в один общий ритм. Всё вокруг становится живым и ясным.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темноты к свету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миниатюре утро постепенно меняет природу, дом и настроение человека.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короткое и легко воспринимается на слух. Младшие школьники успевают услышать каждую картину и не теряют интерес к чтению.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подходит для урока литературного чтения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точных образов природы, поэтому его удобно обсуждать на уроке. Дети учатся замечать детали и подбирать красивые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помогает говорить о теме добра, света и начала нового дня. Эти понятия понятны детям и вызывают живой отклик.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читать вслух, пересказывать и находить в нём главную мысль. Он развивает внимание к языку и учит вдумчивому чтению.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главную мысль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Луч, который всё меняет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появиться первому солнечному лучу, и мир уже кажется другим. Трава светится, птицы оживают, а в доме становится теплее и радостнее. Ушинский показывает, как маленькое утреннее чудо меняет настроение всего дня.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начало 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миниатюре утро похоже на тихий подарок. Оно напоминает человеку, что новый день можно начать спокойно, с надеждой и добрым делом. Свет помогает проснуться не только природе, но и хорошим мыслям.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утро — светлый настрой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«Утренние лучи» напоминают: красота рядом, если смотреть внимательно. Ушинский показывает, как свет, природа и добрые дела помогают начать день с радостью и уверенностью.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2026-05-24T04:01:16Z</dcterms:created>
  <dcterms:modified xsi:type="dcterms:W3CDTF">2026-05-24T04:01:16Z</dcterms:modified>
</cp:coreProperties>
</file>