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обзор: живые клетки – основа жизни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— фундамент жизни, строящие и поддерживающие живые организмы.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изучения клеток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Роберт Гук ввел термин «клетка» в 1665 году, наблюдая древесную пробку. Позднее Левенгук открыл одноклеточные микроорганизмы. В XIX веке Шлейден и Шванн подтвердили единую клеточную основу всех живых организмов.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3790" y="1616870"/>
            <a:ext cx="2666982" cy="27895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6738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живой клетки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клетка — это основная единица организмов, способная к обмену веществ, росту и размножению. Она содержит мембрану, цитоплазму и наследственный материал, обеспечивающий жизнедеятельность.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426609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Характерные признаки клетки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клетки обладают способностью реагировать на раздражения. Их размер варьируется от одного до сотни микрометров, что зависит от типа и функции клетки в организме.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живая клетка: определение и признаки
</a:t>
            </a:r>
            <a:endParaRPr lang="en-US" sz="259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3960" y="366525"/>
            <a:ext cx="3478280" cy="448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532037"/>
            <a:ext cx="4638857" cy="122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клетки: основные части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мембрана выполняет защитную функцию и контролирует поступление и выход веществ, обеспечивая стабильность внутренней среды клетки.
</a:t>
            </a:r>
            <a:endParaRPr lang="en-US" sz="500" dirty="0"/>
          </a:p>
        </p:txBody>
      </p:sp>
      <p:sp>
        <p:nvSpPr>
          <p:cNvPr id="6" name="Text 2"/>
          <p:cNvSpPr txBox="1"/>
          <p:nvPr/>
        </p:nvSpPr>
        <p:spPr>
          <a:xfrm>
            <a:off x="3039614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клетки находится цитоплазма с органоидами, а ядро, или нуклеоид у бактерий, хранит генетическую информацию и управляет процессами жизнедеятельности.
</a:t>
            </a:r>
            <a:endParaRPr lang="en-US" sz="500" dirty="0"/>
          </a:p>
        </p:txBody>
      </p:sp>
      <p:sp>
        <p:nvSpPr>
          <p:cNvPr id="7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720" y="1804000"/>
            <a:ext cx="345450" cy="394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1930" y="1814200"/>
            <a:ext cx="421200" cy="37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03668" y="3336371"/>
            <a:ext cx="394800" cy="394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66660" y="1449250"/>
            <a:ext cx="31614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Наследственный материал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имеют ДНК, расположенную свободно в цитоплазме, без ядерной оболочки, тогда как эукариоты содержат оформленное ядро с хромосомами.
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5417115" y="1449250"/>
            <a:ext cx="31614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Органоиды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клетках эукариот присутствуют разнообразные органоиды для специализированных функций, у прокариот их минимум и они упрощены.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3269279" y="2981621"/>
            <a:ext cx="31614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и сложность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Эукариоты обычно крупнее и сложнее по строению, в то время как прокариотические клетки меньше и имеют более простую организацию.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отличия прокариот и эукариот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027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 из целлюлозы придает растительной клетке жесткость и защищает от механических повреждений и патогенов.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427486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 с хлорофиллом обеспечивают фотосинтез, преобразуя свет в энергию, необходимую для жизни растения.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289152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Вакуоль — большая водяная структура, хранящая питательные вещества и поддерживающая тургор, важный для формы клетки.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21775" y="492453"/>
            <a:ext cx="5286080" cy="61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строения растительных клеток
</a:t>
            </a:r>
            <a:endParaRPr lang="en-US" sz="2692" dirty="0"/>
          </a:p>
        </p:txBody>
      </p:sp>
      <p:sp>
        <p:nvSpPr>
          <p:cNvPr id="7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3960" y="366525"/>
            <a:ext cx="3478280" cy="448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532037"/>
            <a:ext cx="4638857" cy="122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особенности животных клеток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клеточной стенки позволяет животным клеткам быть гибкими и изменять форму, что важно для движения и взаимодействия в тканях.
</a:t>
            </a:r>
            <a:endParaRPr lang="en-US" sz="500" dirty="0"/>
          </a:p>
        </p:txBody>
      </p:sp>
      <p:sp>
        <p:nvSpPr>
          <p:cNvPr id="6" name="Text 2"/>
          <p:cNvSpPr txBox="1"/>
          <p:nvPr/>
        </p:nvSpPr>
        <p:spPr>
          <a:xfrm>
            <a:off x="3039614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Лизосомы расщепляют отходы и вредные вещества, а центриоли участвуют в процессе деления клетки, гарантируя правильное распределение хромосом.
</a:t>
            </a:r>
            <a:endParaRPr lang="en-US" sz="500" dirty="0"/>
          </a:p>
        </p:txBody>
      </p:sp>
      <p:sp>
        <p:nvSpPr>
          <p:cNvPr id="7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065051"/>
            <a:ext cx="5182677" cy="217215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99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различий: растительная vs животная клетка
</a:t>
            </a:r>
            <a:endParaRPr lang="en-US" sz="2499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органоидов, присутствующих в растительных и животных клетках, связано с их функциями и средой обитания.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клетки имеют структуры, обеспечивающие фотосинтез и жесткость, тогда как животные клетки адаптированы к подвижности и делению.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биологические учебники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клеток напрямую связаны со сложностью их функций и количеством внутренних структур.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клетки значительно крупнее, что обусловлено наличием крупной вакуоли и хлоропластов, в отличие от более мелких бактерий.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Диаграмма: размеры и форма клеток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2023, учебное издание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Органоиды клетки и их ключевые функции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производят энергию в виде АТФ, необходимую для всех процессов в клетке, обеспечивая жизнедеятельность.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Эндоплазматическая сеть синтезирует белки и липиды, а также транспортирует вещества внутри клетки.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Аппарат Гольджи модифицирует, сортирует и упаковывает молекулы для их дальнейшей транспортировки или выделения.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являются местом синтеза белков, необходимых для роста и восстановления клеточных структур.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0144"/>
            <a:ext cx="2619450" cy="22741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550" y="1350144"/>
            <a:ext cx="2619450" cy="22741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575" y="1349541"/>
            <a:ext cx="2612025" cy="22753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5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Энергетическая роль митохондрий
</a:t>
            </a:r>
            <a:pPr algn="l" indent="0" marL="0">
              <a:lnSpc>
                <a:spcPct val="90000"/>
              </a:lnSpc>
              <a:buNone/>
            </a:pPr>
            <a:r>
              <a:rPr lang="en-US" sz="487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обеспечивают клетку энергией, превращая питательные вещества в АТФ. Этот процесс важен для всех жизненных функций и поддерживает работу клеточных систем.
</a:t>
            </a:r>
            <a:endParaRPr lang="en-US" sz="1168" dirty="0"/>
          </a:p>
        </p:txBody>
      </p:sp>
      <p:sp>
        <p:nvSpPr>
          <p:cNvPr id="9" name="Text 1"/>
          <p:cNvSpPr txBox="1"/>
          <p:nvPr/>
        </p:nvSpPr>
        <p:spPr>
          <a:xfrm>
            <a:off x="3267836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наследственной информацией в ядре
</a:t>
            </a:r>
            <a:pPr algn="l" indent="0" marL="0">
              <a:lnSpc>
                <a:spcPct val="90000"/>
              </a:lnSpc>
              <a:buNone/>
            </a:pPr>
            <a:r>
              <a:rPr lang="en-US" sz="48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хранит ДНК — план развития клетки. Оно контролирует синтез белков и регулирует рост, реагируя на сигналы из внешней среды.
</a:t>
            </a:r>
            <a:endParaRPr lang="en-US" sz="1152" dirty="0"/>
          </a:p>
        </p:txBody>
      </p:sp>
      <p:sp>
        <p:nvSpPr>
          <p:cNvPr id="10" name="Text 2"/>
          <p:cNvSpPr txBox="1"/>
          <p:nvPr/>
        </p:nvSpPr>
        <p:spPr>
          <a:xfrm>
            <a:off x="612252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белков на рибосомах
</a:t>
            </a:r>
            <a:pPr algn="l" indent="0" marL="0">
              <a:lnSpc>
                <a:spcPct val="90000"/>
              </a:lnSpc>
              <a:buNone/>
            </a:pPr>
            <a:r>
              <a:rPr lang="en-US" sz="487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собирают аминокислоты в белки. Эти молекулы формируют структуру клетки и выполняют множество функций, включая транспорт и защиту.
</a:t>
            </a:r>
            <a:endParaRPr lang="en-US" sz="1168" dirty="0"/>
          </a:p>
        </p:txBody>
      </p:sp>
      <p:sp>
        <p:nvSpPr>
          <p:cNvPr id="11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Жизненные процессы внутри клетки
</a:t>
            </a:r>
            <a:endParaRPr lang="en-US" sz="259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70062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— процесс, при котором одна клетка делится на две идентичные дочерние, обеспечивая рост и восстановление тканей организма.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427477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происходит только в половых клетках, уменьшая число хромосом вдвое для формирования гамет с уникальным набором ДНК.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284915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мейоза появляется генетическое разнообразие потомства, что важно для адаптации и эволюции видов.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клетки: отличие митоза и мейоза
</a:t>
            </a:r>
            <a:endParaRPr lang="en-US" sz="259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03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Стадии митоза: последовательность этапов
</a:t>
            </a:r>
            <a:pPr algn="l" indent="0" marL="0">
              <a:lnSpc>
                <a:spcPct val="90000"/>
              </a:lnSpc>
              <a:buNone/>
            </a:pPr>
            <a:r>
              <a:rPr lang="en-US" sz="106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основных шагов клеточного деления
</a:t>
            </a:r>
            <a:endParaRPr lang="en-US" sz="290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48689" y="2845939"/>
            <a:ext cx="3479647" cy="182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АТФ — главный источник энергии, вырабатываемый в митохондриях посредством аэробного дыхания. Это обеспечивает клетку топливом для жизнедеятельности.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Биохимические исследования клеточного дыхания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12127" y="553498"/>
            <a:ext cx="5426440" cy="1471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449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ATP
</a:t>
            </a:r>
            <a:pPr algn="l" indent="0" marL="0">
              <a:lnSpc>
                <a:spcPct val="90000"/>
              </a:lnSpc>
              <a:buNone/>
            </a:pPr>
            <a:r>
              <a:rPr lang="en-US" sz="14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 АТФ вырабатывается в среднем клеткой при полном расщеплении одной молекулы глюкозы, обеспечивая необходимую энергию для всех процессов.
</a:t>
            </a:r>
            <a:endParaRPr lang="en-US" sz="8449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21775" y="698179"/>
            <a:ext cx="5286080" cy="675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56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Фотосинтез: уникальный процесс в растениях
</a:t>
            </a:r>
            <a:endParaRPr lang="en-US" sz="2956" dirty="0"/>
          </a:p>
        </p:txBody>
      </p:sp>
      <p:sp>
        <p:nvSpPr>
          <p:cNvPr id="4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21775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 поглощают свет и используют хлорофилл для преобразования углекислого газа и воды в глюкозу и кислород.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3352799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питает не только растения, но и всех животных, являясь основой почти всех пищевых цепочек на Земле.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6296039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происходит в несколько этапов, включая световые реакции и цикл Калвина, который синтезирует органические вещества.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4597" y="1621350"/>
            <a:ext cx="2729105" cy="2780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мембрана и обмен веществ
</a:t>
            </a:r>
            <a:endParaRPr lang="en-US" sz="2590" dirty="0"/>
          </a:p>
        </p:txBody>
      </p:sp>
      <p:sp>
        <p:nvSpPr>
          <p:cNvPr id="6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6167" y="2565383"/>
            <a:ext cx="2320928" cy="16046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мембрана — это избирательный барьер, позволяющий проникать нужным веществам и удерживать внутренний состав клетки стабильным.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24775" y="2565383"/>
            <a:ext cx="2320928" cy="16046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Процессы пассивного и активного транспорта регулируют обмен воды, ионов и молекул, что жизненно важно для поддержания гомеостаза.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88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и многоклеточные организмы: различия
</a:t>
            </a:r>
            <a:endParaRPr lang="en-US" sz="2388" dirty="0"/>
          </a:p>
        </p:txBody>
      </p:sp>
      <p:sp>
        <p:nvSpPr>
          <p:cNvPr id="5" name="Text 1"/>
          <p:cNvSpPr txBox="1"/>
          <p:nvPr/>
        </p:nvSpPr>
        <p:spPr>
          <a:xfrm>
            <a:off x="569346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организмы выполняют все жизненные функции одной клеткой, обеспечивая самостоятельное существование.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842094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Многоклеточные организмы состоят из специализированных клеток, объединённых в ткани и органы, что повышает эффективность жизнедеятельности.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69346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клеток позволяет выполнять разнообразные задачи: движение, защиту, пищеварение и передачу сигналов.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4842094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клетки в организме связаны и взаимодействуют, обеспечивая целостность и координацию функций организма.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775" y="1379483"/>
            <a:ext cx="4038246" cy="21532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1673" y="1379483"/>
            <a:ext cx="4038246" cy="215320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и взаимодействие клеток в организмах
</a:t>
            </a:r>
            <a:endParaRPr lang="en-US" sz="2590" dirty="0"/>
          </a:p>
        </p:txBody>
      </p:sp>
      <p:sp>
        <p:nvSpPr>
          <p:cNvPr id="8" name="Text 1"/>
          <p:cNvSpPr txBox="1"/>
          <p:nvPr/>
        </p:nvSpPr>
        <p:spPr>
          <a:xfrm>
            <a:off x="422000" y="3664599"/>
            <a:ext cx="4038300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Межклеточные контакты — основа коммуникации
</a:t>
            </a:r>
            <a:pPr algn="ctr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многоклеточных организмов соединяются специализированными структурами, передающими сигналы и вещества. Это обеспечивает координацию работы тканей и органов для поддержания жизни.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651672" y="3664599"/>
            <a:ext cx="4038300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сигналы в обмене информацией
</a:t>
            </a:r>
            <a:pPr algn="ctr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клетках распространяются молекулы-сигналы, влияющие на активность соседей. Этот механизм регулирует рост и отвечает на внешние раздражители, обеспечивая адаптацию организма.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027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клеток помогает разрабатывать лекарства для борьбы с инфекциями и раком, улучшая качество жизни и продолжительность.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427486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технологии поддерживают регенерацию тканей и разработку методов клонирования, открывая новые перспективы для медицины.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289152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инженерия использует клетки для создания устойчивых растений и бактерий, производящих полезные вещества, что важно для сельского хозяйства и промышленности.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21775" y="492453"/>
            <a:ext cx="5286080" cy="61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81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клеточных исследований в науке и медицине
</a:t>
            </a:r>
            <a:endParaRPr lang="en-US" sz="2681" dirty="0"/>
          </a:p>
        </p:txBody>
      </p:sp>
      <p:sp>
        <p:nvSpPr>
          <p:cNvPr id="7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фундамент жизни: ключевые выводы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клеток раскрывает основы живых организмов и лежит в основе биологических и медицинских знаний, способствуя развитию науки и здравоохранения.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2026-05-07T08:18:23Z</dcterms:created>
  <dcterms:modified xsi:type="dcterms:W3CDTF">2026-05-07T08:18:23Z</dcterms:modified>
</cp:coreProperties>
</file>