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Земля даёт энергию без исчерпания?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неисчерпаемых природных ресурсов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эти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свет, ветер и тепло недр обновляются постоянно, но распределены по планете неравномерно. География показывает, где их потенциал выше, как он связан с природной средой и почему для освоения важна инфраструктура.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энергия: где она наиболее велика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солнечная радиация приходится на тропический и субтропический пояса, где Солнце высоко над горизонтом и угол падения лучей остаётся большим в течение года.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 получают особенно много энергии, потому что здесь мало облаков, почти нет длительных периодов пасмурной погоды и много дней с устойчивым солнечным сиянием.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области высокого потенциала — Сахара, Аравийский полуостров, Атакама, внутренняя Австралия и юго-запад США. Именно там солнечные электростанции наиболее эффективны и предсказуемы.
</a:t>
            </a:r>
            <a:endParaRPr lang="en-US" sz="1038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ресурс формируется сочетанием сухого климата, ясной атмосферы и продолжительного светового дня. Чем меньше облачность и чем стабильнее погода, тем выше практическая ценность солнечной энергии.
</a:t>
            </a:r>
            <a:endParaRPr lang="en-US" sz="10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высокой инсоляции на карте мира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2070575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зона выделяется одним из самых высоких уровней инсоляции на Земле. Сухой воздух и редкая облачность делают солнечную энергетику особенно перспективной.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50" y="2656134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длительное солнечное сияние сочетается с жарким и сухим климатом. Такой набор природных условий поддерживает стабильную выработку энергии в течение большей части года.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270050" y="3241693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Южной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районы западного побережья отличаются очень высоким солнечным потенциалом. Особенно выразителен этот контраст в области Атакамы, где облачность минимальна.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50" y="3827249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 Северной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территория получает много солнечного тепла благодаря ясной погоде и засушливости. Именно поэтому здесь активно развиваются крупные солнечные электростанции.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0050" y="4412788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Европе, на севере Евразии и в других умеренных районах потенциал ниже, но остаётся значимым. Современные технологии позволяют использовать солнечную энергию и там.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 солнечному потенциалу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увидеть, что один и тот же ресурс зависит не только от широты, но и от сухости воздуха, облачности и продолжительности сезона.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и полупустынные районы заметно превосходят высокоширотные территории; главные различия связаны с климатом и количеством ясных дней.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климатическим характеристикам регионов; значения условные для наглядного сравнения.
</a:t>
            </a:r>
            <a:endParaRPr lang="en-US" sz="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энергия и её природные районы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условия для ветроэнергетики формируются там, где ничто не мешает движению воздушных масс: на равнинах, побережьях, в проливах и на возвышенных участках рельефа.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районы мира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зоны ветрового потенциала сосредоточены на побережьях Северного моря, в Патагонии, на Великих равнинах США, на юге Австралии и в отдельных районах Китая.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энергетики важна не разовая сила ветра, а его устойчивость в течение года. Постоянные потоки позволяют планировать выработку точнее, чем кратковременные усиления.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поток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плато и прибрежные коридоры могут усиливать воздушные потоки или направлять их. Поэтому одинаковый по широте район может иметь совершенно разный ветровой ресурс.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 высоким ветровым потенциалом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природные условия определяют практическую ценность ветра в разных частях мира.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 открытые и прибрежные территории; рельеф и устойчивость ветра часто важнее общей площади района.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характеристик регионов.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определяют размещение ветроэлектростанций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выбор площадки от природного ресурса к энергетическому результату.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энергия: связь с тектоникой Земли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Геотермальные ресурсы сосредоточены там, где земная кора активна: в районах разломов, вулканизма и молодого горообразования. Именно здесь тепло недр легче всего достигает поверхности.
</a:t>
            </a:r>
            <a:endParaRPr lang="en-US" sz="1249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территориям относятся Исландия, Камчатка, Япония, Филиппины, Новая Зеландия и западное побережье Северной Америки. Их объединяет высокая внутренняя динамика Земли.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используется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подземные воды и пар позволяют получать энергию без сжигания топлива. Это делает геотермальные источники особенно ценными в районах с устойчивой тектонической активностью.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ресурс локален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солнца и ветра, геотермальная энергия зависит не от климата, а от глубинных процессов. Поэтому её распределение точечно и связано с геологическим строением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Геотермальные районы мира на карте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Исландия: энергия под ногами
</a:t>
            </a:r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почти целиком построена на взаимодействии вулканизма и тектоники. Здесь горячие источники и паровые поля стали частью повседневного ландшафта, а геотермальная энергия — важной опорой хозяйства. Это редкий пример страны, где природный ресурс буквально виден на поверхности.
</a:t>
            </a:r>
            <a:endParaRPr lang="en-US" sz="1173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Камчатки до Новой Зеландии тянется пояс активной внутренней энергии Земли. Разломы, вулканы и гейзеры образуют зону, где тепло недр особенно доступно. На карте такие районы складываются в чёткую дугу вокруг Тихого океана.
</a:t>
            </a:r>
            <a:endParaRPr lang="en-US" sz="12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приливов и морских волн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выгодные участки возникают там, где приливные колебания многократно усиливаются формой берега: в узких заливах, эстуариях и проливах. Именно здесь энергия движения воды становится достаточно большой для практического использования.
</a:t>
            </a:r>
            <a:endParaRPr lang="en-US" sz="1185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Волновая энергия лучше всего выражена на западных побережьях, обращённых к океану. Длинный разгон волн и мощный прибой создают устойчивый энергетический потенциал, особенно на берегах с сильным штормовым воздействием.
</a:t>
            </a:r>
            <a:endParaRPr lang="en-US" sz="1143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освоение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Канаде, Франции, Корее и Китае эти ресурсы рассматриваются как локальные источники электроэнергии. Их развитие зависит от рельефа берега, величины приливов и технической сложности сооружений.
</a:t>
            </a:r>
            <a:endParaRPr lang="en-US" sz="12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приливная энергия наиболее перспективна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потенциал сосредоточен в узких акваториях с сильным приливным движением, где проще создавать концентрированный энергетический поток.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амплитуда приливов и теснее форма берега, тем выгоднее освоение. Закрытые моря и широкие заливы заметно уступают.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условиям приливной энергетики; актуально для прибрежных районов с выраженными приливами.
</a:t>
            </a:r>
            <a:endParaRPr lang="en-US" sz="5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неисчерпаемых ресурсов по условиям размещения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природные факторы определяют размещение разных видов ресурсов и где их использование наиболее вероятно.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ресурса свой главный природный «контрольный фактор»: климат, рельеф, океан или тектоника. Это определяет не только размещение, но и практические ограничения.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условиям размещения неисчерпаемых ресурсов.
</a:t>
            </a:r>
            <a:endParaRPr lang="en-US" sz="5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593099"/>
            <a:ext cx="432900" cy="43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01904"/>
            <a:ext cx="432900" cy="43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30356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34752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 и их ресурсная специализация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отличается очень высоким солнечным потенциалом, особенно в северных и южных районах. Засушливые пространства и большое число ясных дней создают благоприятные условия для солнечной энергетики.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активно развивает морскую ветроэнергетику, прежде всего в районах Северного и Балтийского морей. Здесь важны устойчивые ветры, развитая инфраструктура и близость потребителя.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сочетает разные типы ресурсов: солнечные районы в сухих широтах, ветровые пояса в степях и на побережьях, а также геотермальные зоны в тектонически активных областях.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выделяется сильными ветровыми поясами и геотермальными районами. Особенно заметны зоны на западе, где сочетаются открытые пространства, горные структуры и высокая тектоническая активность.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богата ветровыми и волновыми ресурсами благодаря островному положению и выходу к открытому океану. Это делает её особенно перспективной для прибрежной энергетики.
</a:t>
            </a:r>
            <a:endParaRPr lang="en-US" sz="10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климатические пояса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прежде всего на солнечные и ветровые ресурсы, тогда как геотермальные районы определяются глубинными процессами Земли.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максимум связан с тропиками, ветер — с умеренными широтами, а геотермия распределяется почти независимо от поясов. Фактор формирования у них принципиально различен.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природной приуроченности ресурсов по климатическим поясам.
</a:t>
            </a:r>
            <a:endParaRPr lang="en-US" sz="6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освоения и пространственные конфликты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территорию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объекты нередко размещаются там, где уже существуют сельское хозяйство, туризм или природоохранные зоны. Поэтому выбор площадки требует согласования интересов и оценки допустимой нагрузки на ландшафт.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ветроустановок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ветропарков важны шум, визуальное воздействие и большая площадь размещения. Дополнительно приходится учитывать миграционные пути птиц и устойчивость сооружений к экстремальным погодным явлениям.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солнечных станций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электростанции занимают значительные территории и зависят от облачности, времени суток и сезона. Это делает их особенно чувствительными к локальным климатическим условиям и структуре землепользования.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труднодоступных районах основным ограничением становятся стоимость сетевой инфраструктуры и сложность доставки оборудования. Даже высокий природный потенциал не всегда превращается в реальное освоение без крупных вложений.
</a:t>
            </a:r>
            <a:endParaRPr lang="en-US" sz="11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природного потенциала к хозяйственному использованию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географическая оценка ресурса переходит в выбор территории, строительство и последующий экологический контроль.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неисчерпаемых природных ресурсов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перспективные зоны солнечной энергетики сосредоточены на юге европейской части России, в Калмыкии, на Северном Кавказе и в южных районах Сибири, где больше ясных дней и выше инсоляция.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ветры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ветроэнергетики особенно важны побережья Баренцева, Охотского и Балтийского морей. Открытые морские пространства усиливают и выравнивают ветровой режим, что повышает энергетическую отдачу.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 Курилы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Геотермальные ресурсы сосредоточены на Камчатке и Курильских островах, где проявляются вулканизм, горячие источники и высокая тектоническая активность. Это редкие, но очень ценные районы.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регионах освоение осложняют холодный климат, обледенение, высокая стоимость строительства и сложная логистика. Поэтому даже при наличии ресурса его использование требует дополнительных затрат.
</a:t>
            </a:r>
            <a:endParaRPr lang="en-US" sz="1171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Ресурсный потенциал страны распределён неравномерно: лучшие условия часто находятся вдали от крупных центров потребления. Это делает особенно важными транспорт и сетевую связанность территорий.
</a:t>
            </a:r>
            <a:endParaRPr lang="en-US" sz="117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разных ресурсов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каждый вид неисчерпаемой энергии полезен и какие природные или технические ограничения мешают его широкому использованию.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ресурс не является универсальным: преимущества всегда сопровождаются ограничениями. Поэтому эффективная энергетика опирается на сочетание нескольких источников и грамотный выбор места.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и техническим особенностям неисчерпаемых источников энергии.
</a:t>
            </a:r>
            <a:endParaRPr lang="en-US" sz="6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ресурсов определяет энергетический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Неисчерпаемые ресурсы кажутся одинаково доступными, но на деле их потенциал зависит от географии места. Именно поэтому грамотный выбор энергии начинается с анализа природных условий, а не только с технологий.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2026-06-03T01:55:42Z</dcterms:created>
  <dcterms:modified xsi:type="dcterms:W3CDTF">2026-06-03T01:55:42Z</dcterms:modified>
</cp:coreProperties>
</file>