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размножение как основы жизни
</a:t>
            </a:r>
            <a:endParaRPr lang="en-US" sz="200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размножение поддерживают существование клетки и вида.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обмен и размножение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непрерывно обменивается веществами с окружающей средой: получает ресурсы, преобразует их и использует для роста, деления и приспособления к изменениям.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как основа жизни клетки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объединяет все химические процессы клетки. Благодаря ему вещества поступают, превращаются, расходуются и удаляются, а внутренняя среда сохраняет относительное постоянство.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клеточных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Синтетические реакции создают собственные молекулы клетки: белки, липиды, углеводы и нуклеиновые кислоты. Именно они формируют структуры, необходимые для жизни и роста.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органических соединений высвобождает энергию, которая не теряется, а используется для поддержания работы клетки. Так обеспечиваются активный транспорт, движение и деление.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жизнедеятельности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обмен веществ нарушается, клетка быстро теряет способность к обновлению и размножению. Поэтому метаболизм является не просто функцией, а условием существования.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и диссимиляция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 — это построение сложных соединений из более простых. На этот процесс клетка тратит энергию, чтобы создавать собственные белки, липиды и другие необходимые молекулы.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 выделением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Диссимиляция, напротив, связана с распадом сложных молекул. При этом энергия высвобождается и может быть немедленно использована в клеточных процессах.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тесно связаны: продукты распада становятся источником энергии и исходным материалом для последующего синтеза. Так поддерживается непрерывный обмен веществ.
</a:t>
            </a:r>
            <a:endParaRPr lang="en-US" sz="10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обмена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обеспечивает клетку энергией за счет расщепления органических веществ. Типичный пример — окисление глюкозы при клеточном дыхании, сопровождающееся образованием АТФ.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требует затрат энергии и направлен на сборку сложных молекул из простых. Так на рибосомах синтезируются белки, а в клетке образуются новые структуры.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не существуют изолированно: катаболизм поставляет энергию и исходные вещества, а анаболизм использует их для построения клетки и поддержания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клеточные реакции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уменьшают энергию активации реакции, поэтому превращения идут быстрее без повышения температуры до опасных значений. Это делает обмен веществ эффективным и безопасным для клетки.
</a:t>
            </a:r>
            <a:endParaRPr lang="en-US" sz="947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специфичность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избирательно и связывается только с определённым веществом. Такая точность позволяет клетке точно регулировать последовательность химических превращений.
</a:t>
            </a:r>
            <a:endParaRPr lang="en-US" sz="962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ферментов зависит от температуры и кислотности среды. При отклонении от оптимума их активность снижается, поэтому клетке важно поддерживать стабильные условия.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вещества и энергии в клетке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потоки вещества и энергии внутри клетки
</a:t>
            </a:r>
            <a:endParaRPr lang="en-US" sz="9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56" y="1773923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к строительному материалу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другие углеводы служат главным источником энергии. В ходе их превращений клетка получает вещества, необходимые для синтеза АТФ и дальнейших химических реакций.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используются как строительные блоки для белков. Из них клетка создаёт ферменты, структурные элементы и молекулы, обеспечивающие жизнедеятельность.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и глицерин входят в состав липидов, которые формируют мембраны и запасают энергию. Их превращения важны для роста и обновления клеточных оболочек.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необходимы для синтеза нуклеиновых кислот. Из них собираются ДНК и РНК, а значит, обеспечиваются хранение наследственной информации и её передача.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универсальный переносчик энергии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валюта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рассматривают как универсальный переносчик энергии, потому что она быстро образуется и так же быстро отдаёт энергию там, где это необходимо клетке.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 отдача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сосредоточен в особых химических связях молекулы. При переходе АТФ в АДФ эта энергия освобождается и становится доступной для работы клетки.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синтез веществ, активный транспорт, движение органоидов и деление клетки. Без неё клеточные процессы не могли бы идти согласованно и непрерывно.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АТФ постоянно восстанавливается из АДФ за счёт энергии дыхания и других реакций. Поэтому её запас в клетке не исчерпывается надолго.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и получение энергии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клеточного дыхания и образования АТФ
</a:t>
            </a:r>
            <a:endParaRPr lang="en-US" sz="9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процесса идут вместе и определяют энергетический баланс клетки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Окислительно-восстановительные реакции идут в клетке непрерывно и обеспечивают перенос энергии между молекулами.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«Обмен веществ и превращение энергии в клетке»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фотосинтеза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превращённый в запас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солнечном листе хлорофилл улавливает свет и запускает цепь реакций, в которых энергия света превращается в химическую. Так растение не просто освещается солнцем, а создаёт собственное питание.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приходит в лист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в лист поступает углекислый газ, а из корней — вода. Эти вещества становятся исходным материалом для образования углеводов, из которых затем строятся другие органические соединения.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для всей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фотосинтеза заметен и самой растению, и окружающей среде: образуются органические вещества, а кислород выделяется в атмосферу. Именно так зелёные организмы поддерживают жизнь многих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к новому поколению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получает питательные вещества и расщепляет их, чтобы высвободить энергию для жизненных процессов.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Освободившаяся энергия идёт на синтез веществ, рост клеточных структур, деление и восстановление повреждений.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размножению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запасов и энергии достаточно, клетка может перейти к размножению и передать наследственную информацию дочерним клеткам.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713698"/>
            <a:ext cx="4208700" cy="7179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размножения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способ размножения влияет на наследственную изменчивость и скорость увеличения численности.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разнообразие, а бесполое помогает быстро наращивать численность без участия половых клеток.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«Размножение организмов»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способов размножения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сопоставлены ключевые свойства способов размножения: участие гамет, разнообразие потомства и скорость увеличения численности.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сильнее связано с наследственной изменчивостью, а бесполое — с быстрым увеличением числа особей.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«Типы размножения организмов»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деление надвое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надвое сначала удваивается наследственный материал. Это необходимо, чтобы каждая дочерняя клетка получила полный набор генетической информации и смогла самостоятельно продолжить жизненные процессы.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клетка разделяет цитоплазму и клеточные структуры почти поровну. В результате образуются две дочерние клетки, которые обычно сходны по строению и функциям.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увеличение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характерен для бактерий и многих простейших, потому что не требует сложных органов и происходит очень быстро. Он обеспечивает эффективное размножение в благоприятных условиях.
</a:t>
            </a:r>
            <a:endParaRPr lang="en-US" sz="9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почкование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почки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 гидры или клетки дрожжей появляется небольшой вырост — почка. Он получает питание от материнского организма и постепенно формирует собственные структуры.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отделение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почка оформляется в самостоятельную особь или остаётся связаной с материнским организмом, образуя колонию. Наследственные признаки при этом в основном сохраняются.
</a:t>
            </a:r>
            <a:endParaRPr lang="en-US" sz="1056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способа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удобно там, где условия стабильны и нужен быстрый прирост численности. Поэтому этот способ особенно эффективен для простых организмов, способных к вегетативному росту.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фрагмента к новому организму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отделённая часть тела восстанавливает недостающие структуры и превращается в самостоятельный организм.
</a:t>
            </a:r>
            <a:endParaRPr lang="en-US" sz="9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спорообразовании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 выносливые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грибов на одном из этапов жизни образуются крошечные споры. Они почти не заметны, но очень выносливы: могут переживать неблагоприятные условия и долго сохраняться до момента прорастания.
</a:t>
            </a:r>
            <a:endParaRPr lang="en-US" sz="828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без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легко разносятся ветром и водой, поэтому новый организм может появиться далеко от материнского. Это помогает грибам и растениям расселяться на больших территориях без активного передвижения.
</a:t>
            </a:r>
            <a:endParaRPr lang="en-US" sz="824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становятся подходящими, спора прорастает и даёт начало новому организму. Так один жизненный цикл обеспечивает и выживание, и расселение вида.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вещества и наследственность
</a:t>
            </a:r>
            <a:endParaRPr lang="en-US" sz="2740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даёт клетке энергию и строительный материал, а размножение сохраняет жизнь вида. Вместе они образуют непрерывную цепь: питание, превращение энергии, рост и передача наследственной информации.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2026-07-26T04:30:43Z</dcterms:created>
  <dcterms:modified xsi:type="dcterms:W3CDTF">2026-07-26T04:30:43Z</dcterms:modified>
</cp:coreProperties>
</file>