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века: время рыцарей и замков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эпоху рыцарей, крепостей и смелых защитников.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Средних веков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века начались после падения Западной Римской империи. Людям стало труднее и опаснее жить, поэтому они чаще строили крепости, чтобы защитить дома, землю и семьи.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894" y="138780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9188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0481" y="1387800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1544" y="1387800"/>
            <a:ext cx="30138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97638" y="1394430"/>
            <a:ext cx="318300" cy="25464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жил в Средние века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021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Короли управляли большими землями и собирали войско. Они решали важные дела, раздавали земли и стремились укрепить свою власть.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66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и феодалы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Феодалы владели землями и могли защищать их с помощью вооружённых людей. Рыцари служили им, тренировались и участвовали в походах, словно настоящие герои из старых легенд.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712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Священники и монахи заботились о вере, учили людей и переписывали книги. Во многих местах именно они помогали сохранять знания, когда книг было очень мало.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057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делали то, что нужно каждый день: обувь, посуду, одежду, оружие и многое другое. Их мастерство помогало городу жить, работать и торговать.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403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были самым многочисленным сословием. Они обрабатывали землю, выращивали еду и кормили всё общество, хотя трудились с утра до вечера.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строили замки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Замки ставили на холмах, у рек или в других удобных местах, где было легче заметить врага. Так защитникам было проще следить за дорогой и окрестностями.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было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находились двор, большой зал для собраний, кухня и комнаты для жизни семьи феодала. Замок был не только крепостью, но и домом, хоть и довольно суровым.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Замок: дом и крепость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замок защищал людей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Толстые каменные стены выдерживали удары и помогали пережить долгую осаду. Узкие окна и бойницы мешали врагам стрелять внутрь, а защитники могли отвечать из укрытия.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Ров вокруг замка и подъёмный мост делали вход намного труднее. Чтобы попасть внутрь, нападающим нужно было сначала преодолеть воду или глубокую яму, а это было непросто.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рыцарь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Рыцарь был воином из знатной семьи. С детства он учился ездить верхом, владеть мечом и копьём, чтобы быть готовым к службе и защите земли.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 служил своему господину, сопровождал его в походах и охранял владения. От рыцаря ждали смелости, верности и умения не отступать в трудный момент.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книгах и легендах рыцарь часто выглядел почти идеальным: честным, благородным и сильным. В жизни всё было сложнее, но такой образ очень нравился людям.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мальчик становился рыцарем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будущего рыцаря: от обучения манерам до торжественного посвящения.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Доспехи и оружие рыцаря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рыцарь надевал шлем, кольчугу и щит, а позже — тяжёлые металлические доспехи. Такая защита спасала от ударов, но делала движения медленнее. Поэтому рыцарю требовались сила, тренировки и очень выносливая лошадь.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выглядел рыцарь в бою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оружием рыцаря были меч, копьё и боевой топор. Оружие помогало и в пешем бою, и верхом на коне. Чтобы управляться с ним уверенно, нужно было долго учиться и много упражняться.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 сражался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Рыцарский кодекс чести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Рыцарь должен был быть храбрым и не бояться трудностей. От него ждали спокойствия в опасности и готовности защищать своих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Верность считалась очень важной: рыцарь не должен был предавать господина и нарушать клятву. Слово, данное вслух, ценилось почти как закон.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Щедрость и уважение тоже входили в правила чести. В добрых историях рыцарь помогал слабым, делился добычей и не хвастался без дела.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Идеал рыцаря был строгим и красивым, хотя в жизни люди не всегда ему следовали. Всё же именно эти правила учили благородству и ответственности.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Турниры и состязания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Турниры были тренировкой для рыцарей и напоминали военные учения. На них участники сходились в поединках на копьях и мечах, а зрители с волнением следили за каждым ударом.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Победитель получал славу, награды и уважение, а иногда и ценные доспехи. Но состязания были опасными, поэтому рыцари готовились к ним очень серьёзно.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лето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пахали землю, сеяли зерно и ухаживали за огородами. От их труда зависел будущий хлеб, поэтому весной и летом работы почти не прекращались.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всей общины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работа кормила не только семью, но и всю деревню, города и замки. Без крестьян жизнь в Средние века просто не могла бы идти своим чередом.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 дом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полей, люди держали кур, свиней, коз и коров. Жили они просто, чаще всего в небольшом доме с одной или двумя комнатами, без лишних удобств.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жили крестьяне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6" y="0"/>
            <a:ext cx="420420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7200" y="181525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день в деревне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86500" y="16708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Утро начиналось рано: нужно было накормить животных, принести воды и выйти в поле. Пока солнце не поднялось высоко, люди старались успеть как можно больше.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86500" y="35867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Днём крестьяне сеяли, косили, чинили орудия и собирали урожай. Вечером семья ела простую пищу, отдыхала и готовилась к завтрашней работе, внимательно смотря на погоду.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544" y="1731004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3363" y="1737634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5838" y="1731004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9856" y="1731004"/>
            <a:ext cx="234413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20388" y="1731004"/>
            <a:ext cx="267900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ремесленники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8537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Кузнецы ковали ножи, подковы, замки и инструменты. Их мастерская была горячей и шумной, а без их работы не обошлась бы ни деревня, ни город.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1982650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Сапожники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Сапожники шили и чинили обувь для детей и взрослых. Хорошая пара сапог была очень важна: в дождь, грязь и на дальнюю дорогу без неё было трудно.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77992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Пекари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Пекари вставали очень рано, чтобы испечь хлеб для жителей города. Запах свежей выпечки собирал покупателей и напоминал, что рынок уже проснулся.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577200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Ткачи создавали ткань из льна и шерсти. Из неё шили одежду, покрывала и мешки, поэтому их труд помогал людям одеваться и хранить вещи.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7447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Ювелиры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Ювелиры делали украшения, пряжки и красивые предметы для богатых покупателей. Их изделия ценили за аккуратность, блеск и тонкую работу руками.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 года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строили собор Нотр-Дам-де-Пари, и это показывает, сколько терпения требовали большие средневековые постройки.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строительстве собора Нотр-Дам-де-Пари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долго возводили один из самых известных храмов Европы. Для таких зданий нужны были точность, сила и умение многих мастеров.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700" y="2636459"/>
            <a:ext cx="9197400" cy="26047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6350" y="140850"/>
            <a:ext cx="39513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ярмарки и развлечения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67507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работы заканчивались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жатвы люди особенно ждали праздников и ярмарок. Они отдыхали от тяжёлой работы, слушали песни и сказания, а потом снова возвращались к делам с новыми силами.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20432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радовало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замках устраивали пышные пиры, а в городах гудели базары. Там можно было увидеть знакомых, обменяться новостями и купить нужные вещи для дома.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 монастыри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Церковь помогала людям соблюдать праздники, обряды и правила жизни. Для многих средневековых жителей она была важной частью каждого дня.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монастырях монахи переписывали книги от руки, очень аккуратно и долго. Благодаря им сохранились знания, которые иначе могли бы исчезнуть.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Монастыри учили детей, хранили библиотеки и принимали путников. Одна книга тогда была настоящим сокровищем, ведь на неё уходило много труда и времени.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Средних веков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Войны, пожары и болезни могли прийти неожиданно и нарушить жизнь целой семьи. Людям приходилось быть настороже и беречь свой дом.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Плохая погода иногда губила урожай, и тогда наступал голод. Поэтому запас еды, помощь соседей и умение поддерживать друг друга были очень важны.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25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9106" y="13878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7806" y="13878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3250" y="13878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осталось от Средневековья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Замки и соборы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наших дней сохранились каменные замки и величественные соборы. Они напоминают, как умело строили мастера Средневековья и как важна была защита.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улицы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городах можно увидеть узкие улицы и древние площади. Они помогают представить, как по ним ходили торговцы, ремесленники и путники.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и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рыцарях, гербах и подвигах дошли до нас в книгах и преданиях. Благодаря им Средневековье кажется живым и очень увлекательным.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века продолжают жить в музеях, фильмах, играх и праздниках. Даже сегодня эта эпоха будит любопытство и заставляет мечтать о старинных временах.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эпоха запоминается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Средние века соединяют смелые истории, опасные походы и красивые замки. Поэтому они легко запоминаются и сразу будят воображение.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этой эпохе рядом жили совсем разные люди: рыцари, крестьяне, монахи и ремесленники. У каждого была своя важная роль.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Здесь много контрастов: тяжёлый труд и праздники, простая жизнь и богатые дворцы, тишина монастырей и шумные рынки. От этого история кажется живой.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путешествия в Средние века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века были временем, когда людям приходилось защищаться, много работать и строить новые города. Именно поэтому эта эпоха так хорошо запоминается и сегодня.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2026-05-21T09:54:12Z</dcterms:created>
  <dcterms:modified xsi:type="dcterms:W3CDTF">2026-05-21T09:54:12Z</dcterms:modified>
</cp:coreProperties>
</file>