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Compound nouns: слова, которые объединяют два значения
</a:t>
            </a:r>
            <a:endParaRPr lang="en-US" sz="3565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существительные в английском: смысл, модели, написание.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2265" y="1245327"/>
            <a:ext cx="3100864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5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compound nouns в 6 классе
</a:t>
            </a:r>
            <a:endParaRPr lang="en-US" sz="2453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встречаются в текстах, заданиях и разговоре. Они помогают быстрее понимать английский, точнее называть предметы и расширяют словарь по знакомым темам: школа, дом, город, повседневная жизнь.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compound noun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2681930" y="1945521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простая сумма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такого слова не всегда складывается из отдельных частей буквально. Например, ice cream, raincoat и toothbrush воспринимаются как готовые названия, а не как обычные свободные сочетания слов.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9518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compound nouns могут писаться слитно, через дефис или раздельно. Способ написания зависит от конкретного слова и закрепляется в языке, поэтому его нужно запоминать.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2336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classroom, football, playground, post office и многие другие слова. Их удобно учить как цельные единицы, а не разбирать по частям при каждом чтении.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560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Compound noun — это существительное, которое состоит из двух или более слов, но воспринимается как единое целое. Оно называет один предмет, место, человека или явление.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996159"/>
            <a:ext cx="4724400" cy="1285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по модели слова могут писаться по-разному, поэтому правильную форму нужно проверять по словарю или учебнику.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грамматическая справка по английскому языку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записи зависит от конкретного слова и не определяется только его длиной или строением.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способа написания compound nouns
</a:t>
            </a:r>
            <a:endParaRPr lang="en-US" sz="2551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части — одно новое слово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11204" y="1280387"/>
            <a:ext cx="2348100" cy="16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 уточняет вторую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compound noun первая часть обычно помогает понять, что именно обозначает слово: school bus — автобус для школы, rain cloud — облако, связанное с дождём.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12533" y="1280387"/>
            <a:ext cx="2348015" cy="1664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собирается в единое целое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Hairbrush, bedroom и similar примеры показывают, что две части вместе образуют новое понятие. После объединения слово читается и понимается как одно название.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413862" y="1280387"/>
            <a:ext cx="2348015" cy="1664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назначением или местом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 может указывать на назначение, материал, место или действие. Это делает compound nouns удобными: по ним легче догадаться о значении нового слова.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compound nouns; условная шкала для сравнения типов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1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модели образования compound nouns
</a:t>
            </a:r>
            <a:endParaRPr lang="en-US" sz="2119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показаны самые узнаваемые модели. Для урока важно не количество слов, а умение видеть общую структуру и быстро распознавать тип сложного существительного.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лексике чаще всего встречается модель noun + noun, потому что она удобно называет предметы и места.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718" y="1197013"/>
            <a:ext cx="481895" cy="3855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5387" y="1175618"/>
            <a:ext cx="481766" cy="4282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7779" y="1160879"/>
            <a:ext cx="457715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57843" y="1175618"/>
            <a:ext cx="481766" cy="428237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noun + noun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слово главное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compound nouns главным является второе существительное, а первое уточняет его. Например, school bag — это сумка, связанная со школой, а не просто два отдельных слова.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сочетаниях вроде sea shore первая часть показывает, с чем связан предмет или место. Такая модель помогает быстро понимать значение, особенно в темах природы и города.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назначения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Hair clip, book shelf и похожие слова показывают, для чего используется предмет. Первая часть отвечает на вопрос: чья, для чего или к чему относится второй компонент.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 повседневных тем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особенно часто встречается в словах о школе, доме и городе. Поэтому её удобно запоминать через знакомые примеры из повседневной жизни.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adjective + noun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5"/>
            <a:ext cx="2886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и 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модели прилагательное описывает признак целого объекта, а не отдельную деталь. Так английский язык создаёт короткие и удобные названия для знакомых вещей и явлений.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043300" y="1377175"/>
            <a:ext cx="2886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языка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blackboard и greenhouse показывают, как цвет или качество становятся частью названия. Такие compound nouns легко узнаются, если видеть в них цельное слово, а не отдельные части.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400975" y="3243000"/>
            <a:ext cx="2853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всегда буквальный перевод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переводить каждую часть отдельно, можно ошибиться. Значение compound noun важно понимать целиком, потому что оно может отличаться от прямого сложения двух слов.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68300" y="3243000"/>
            <a:ext cx="2814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школьная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структура помогает быстро запоминать лексику и замечать, как прилагательное с существительным образуют одно устойчивое название. Для ученика это удобный способ расширять словарь.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verb + noun и связь с действием
</a:t>
            </a:r>
            <a:endParaRPr lang="en-US" sz="2562" dirty="0"/>
          </a:p>
        </p:txBody>
      </p:sp>
      <p:sp>
        <p:nvSpPr>
          <p:cNvPr id="8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11204" y="1276362"/>
            <a:ext cx="38940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внутри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compound nouns первая часть связана с действием, а вторая называет предмет. Swimming pool — это бассейн для плавания, а washing machine — машина для стирки.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62925" y="1276362"/>
            <a:ext cx="38940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 становится понятным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Frying pan показывает предмет, предназначенный для жарки. По первой части можно догадаться, как используется объект, даже если слово встречается впервые.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1204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при чтении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модель помогает угадывать значение незнакомой лексики по знакомой основе. Это особенно важно в учебных текстах, где новые слова часто строятся по понятным схемам.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62925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повседневными вещами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слова этой модели обозначают привычные предметы, которые легко представить. Поэтому их удобно учить через действия: плавать, стирать, жарить.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compound noun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 определения compound nouns по их смыслу, структуре и написанию.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16049" y="2319337"/>
            <a:ext cx="2128385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Compound noun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воспринимается как единое название предмета или понятия. Например, toothpaste — это одно целое, а не просто сочетание слов о пасте и зубах.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3202056" y="2319337"/>
            <a:ext cx="2103577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словосочетание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слово сохраняет своё прямое значение. В фразах a big school desk и a red bag смысл складывается из отдельных слов без нового общего названия.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780367" y="2319337"/>
            <a:ext cx="2136292" cy="1620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hot dog on a plate описывает блюдо и способ подачи, а hot dog уже стало устойчивым названием. По контексту видно, где перед нами compound noun.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97025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1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устойчивого названия к обычной фразе
</a:t>
            </a:r>
            <a:endParaRPr lang="en-US" sz="2414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грамматическая справка по английскому языку; примеры из материалов урока.
</a:t>
            </a:r>
            <a:endParaRPr lang="en-US" sz="938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5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запоминается написание compound nouns
</a:t>
            </a:r>
            <a:endParaRPr lang="en-US" sz="2259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записи нужно запоминать вместе со словом: форма определяется традицией, а не длиной слова или его внешним видом.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вариантах встречаются привычные примеры, поэтому главный ориентир — словарь и закреплённое написание конкретного слова.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305" y="1354071"/>
            <a:ext cx="2590141" cy="211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9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compound nouns встречаются каждый день
</a:t>
            </a:r>
            <a:endParaRPr lang="en-US" sz="2092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 школе
</a:t>
            </a:r>
            <a:pPr algn="l" indent="0" marL="0">
              <a:lnSpc>
                <a:spcPct val="90000"/>
              </a:lnSpc>
              <a:buNone/>
            </a:pPr>
            <a:r>
              <a:rPr lang="en-US" sz="39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ученик берёт schoolbag, входит в classroom и достаёт homework. Эти слова звучат привычно, потому что они уже стали частью школьной повседневности и помогают быстро понимать учебный текст.
</a:t>
            </a:r>
            <a:endParaRPr lang="en-US" sz="1191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дома
</a:t>
            </a:r>
            <a:pPr algn="l" indent="0" marL="0">
              <a:lnSpc>
                <a:spcPct val="90000"/>
              </a:lnSpc>
              <a:buNone/>
            </a:pPr>
            <a:r>
              <a:rPr lang="en-US" sz="41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полке стоит bookshelf, рядом — bedside table, а в ванной лежит toothbrush. Такая домашняя сцена показывает, что compound nouns называют знакомые предметы коротко и точно, без лишних слов.
</a:t>
            </a:r>
            <a:endParaRPr lang="en-US" sz="1244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пути и на прогулке
</a:t>
            </a:r>
            <a:pPr algn="l" indent="0" marL="0">
              <a:lnSpc>
                <a:spcPct val="90000"/>
              </a:lnSpc>
              <a:buNone/>
            </a:pPr>
            <a:r>
              <a:rPr lang="en-US" sz="41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дороге можно увидеть bus stop, а во дворе — playground. В обоих случаях compound nouns помогают описать место одним устойчивым словом и легко узнаются по знакомым частям.
</a:t>
            </a:r>
            <a:endParaRPr lang="en-US" sz="1244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9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compound nouns встречаются каждый день
</a:t>
            </a:r>
            <a:endParaRPr lang="en-US" sz="2092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876454"/>
            <a:ext cx="5506500" cy="1498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 по значению помогает быстрее запоминать новые слова: сначала узнаётся общий тип, затем — конкретный пример.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словарь английского языка.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compound nouns по темам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удобно группировать по тому, что они называют: предметы, места или людей.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 в переводе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Смотрите на смысл целиком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переводите каждую часть отдельно. В compound noun важно общее значение слова, которое часто уже закрепилось в языке и не совпадает с буквальным разбором по словам.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Помните про устойчивые названия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Football, post office и ice cream — это готовые названия. Если переводить их дословно, получится неточно и неестественно, хотя по частям слова кажутся понятными.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в словаре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 сомневаетесь, лучше свериться со словарём или учебником. Так легче запомнить правильный перевод и увидеть, что compound noun работает как одно слово.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подборка по материалам урока; точные данные о частотности не приводятся.
</a:t>
            </a:r>
            <a:endParaRPr lang="en-US" sz="976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6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знакомые compound nouns для 6 класса
</a:t>
            </a:r>
            <a:endParaRPr lang="en-US" sz="2062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слова связаны с повседневной школьной и домашней лексикой, поэтому они быстро узнаются в текстах и заданиях.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привычными выглядят слова, которые часто встречаются в учебных темах и устной речи; менее очевидные проще запоминать через картинки и контекст.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новой идеи к словарной форме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новые compound nouns закрепляются в языке.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630" y="1444024"/>
            <a:ext cx="443700" cy="354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0264" y="1410754"/>
            <a:ext cx="368813" cy="42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3967" y="1410754"/>
            <a:ext cx="368813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07574" y="1410754"/>
            <a:ext cx="368813" cy="42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3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compound nouns
</a:t>
            </a:r>
            <a:endParaRPr lang="en-US" sz="2138" dirty="0"/>
          </a:p>
        </p:txBody>
      </p:sp>
      <p:sp>
        <p:nvSpPr>
          <p:cNvPr id="13" name="Text 1"/>
          <p:cNvSpPr txBox="1"/>
          <p:nvPr/>
        </p:nvSpPr>
        <p:spPr>
          <a:xfrm>
            <a:off x="5836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Дословный перевод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каждую часть переводят отдельно. Тогда теряется реальное значение слова, а итог звучит неестественно и не совпадает с английским употреблением.
</a:t>
            </a:r>
            <a:endParaRPr lang="en-US" sz="1300" dirty="0"/>
          </a:p>
        </p:txBody>
      </p:sp>
      <p:sp>
        <p:nvSpPr>
          <p:cNvPr id="14" name="Text 2"/>
          <p:cNvSpPr txBox="1"/>
          <p:nvPr/>
        </p:nvSpPr>
        <p:spPr>
          <a:xfrm>
            <a:off x="266281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Лишний пробел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пишут tooth brush вместо toothbrush или school bag как два отдельных слова, хотя словарная форма уже закрепилась в другом написании.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4766518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порядке слов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compound noun порядок частей важен: bag school не звучит как правильное английское слово. Если поменять элементы местами, смысл и форма нарушаются.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68701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проверки по словарю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надёжный способ избежать ошибок — запомнить слово целиком и сверить написание в словаре или учебнике, особенно если форма кажется знакомой.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7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запоминать compound nouns легче
</a:t>
            </a:r>
            <a:endParaRPr lang="en-US" sz="2674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Группируйте по темам
</a:t>
            </a:r>
            <a:pPr algn="l" indent="0" marL="0">
              <a:lnSpc>
                <a:spcPct val="100000"/>
              </a:lnSpc>
              <a:buNone/>
            </a:pPr>
            <a:r>
              <a:rPr lang="en-US" sz="3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Объединяйте слова по сферам «школа», «дом», «транспорт», «еда» и «природа». Так новые compound nouns легче связываются с уже знакомой лексикой и быстрее вспоминаются в нужной ситуации.
</a:t>
            </a:r>
            <a:endParaRPr lang="en-US" sz="1265" dirty="0"/>
          </a:p>
        </p:txBody>
      </p:sp>
      <p:sp>
        <p:nvSpPr>
          <p:cNvPr id="12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карточки
</a:t>
            </a:r>
            <a:pPr algn="l" indent="0" marL="0">
              <a:lnSpc>
                <a:spcPct val="100000"/>
              </a:lnSpc>
              <a:buNone/>
            </a:pPr>
            <a:r>
              <a:rPr lang="en-US" sz="3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одной стороне карточки пишите слово, а на другой — картинку или перевод. Такой формат помогает сразу видеть связь между частями слова и его общим значением.
</a:t>
            </a:r>
            <a:endParaRPr lang="en-US" sz="1379" dirty="0"/>
          </a:p>
        </p:txBody>
      </p:sp>
      <p:sp>
        <p:nvSpPr>
          <p:cNvPr id="13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Подписывайте изображения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к рисункам работают особенно хорошо, если на картинке есть classroom, schoolbag или toothbrush. Слово запоминается вместе с предметом, а не отдельно от него.
</a:t>
            </a:r>
            <a:endParaRPr lang="en-US" sz="1322" dirty="0"/>
          </a:p>
        </p:txBody>
      </p:sp>
      <p:sp>
        <p:nvSpPr>
          <p:cNvPr id="14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Повторяйте в контексте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3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встречать compound nouns в предложениях и коротких текстах. Когда слово используется в ситуации, запоминается и смысл, и правильная форма записи.
</a:t>
            </a:r>
            <a:endParaRPr lang="en-US" sz="137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Compound nouns: запомнить главное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Compound nouns лучше всего запоминать как цельные слова: у них единое значение, особое написание и не всегда буквальный перевод. Чем чаще вы встречаете classroom, homework, schoolbag, post office, toothbrush и football, тем увереннее их узнаёте.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2026-05-30T15:32:48Z</dcterms:created>
  <dcterms:modified xsi:type="dcterms:W3CDTF">2026-05-30T15:32:48Z</dcterms:modified>
</cp:coreProperties>
</file>