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а и о в корне -раст-/-рос-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правило, которое помогает писать слова с корнями -раст- и -рос- без ошибок.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правило важно в 5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 первых правил о чередующихся гласных в корне. Оно часто встречается в текстах о природе, развитии человека и изменениях предметов, а ошибки обычно появляются там, где буква слышится неясно.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букву в корне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правописания корня -раст-/-рос-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объединяет общий смысл роста, но выбор буквы зависит от строения корня.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-раст- и -рос-: сравнение примеров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важнее не значение слова, а наличие после корня сочетаний -ст- и -щ-.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 теме орфографии: корни с чередованием -раст-/-рос-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 чередования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корня слышится или пишется сочетание -ст-, в корне выбирают букву а: расти, вырасти, нарастать. Это помогает сразу проверить многие слова.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сочетанием -щ- тоже пишется а: выращивать, наращивание. В таких словах важно смотреть не только на звучание, но и на состав слова.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корня нет -ст- или -щ-, пишется о: вырос, зарос, поросль. Именно так проверяют безударную гласную, когда на слух выбрать трудно.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корнем -раст-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Тянется вверх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росток пробивается к свету, и вокруг него всё меняется. Так же работают слова расти и растение: они передают постепенное увеличение, движение вверх и появление нового побега.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что-то прибавляется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вырастить и нарастить слышится не только результат, но и сам процесс. Человек что-то делает больше, длиннее или сильнее, как будто помогает предмету или растению развиваться шаг за шагом.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пример из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Куст, стебель и листья удобно связывать именно с этим корнем. Они напоминают, что написание с а часто связано с ростом, развитием и постепенным появлением новой части.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корнем -рос-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вырос и подрос называют уже состоявшийся результат: рост произошёл, и состояние изменилось. В таких словах после корня нет сочетания -ст- или -щ-.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заросли и поросль показывают разрастание травы, кустов или молодых побегов. Здесь тоже пишется о, потому что правило требует смотреть на строение корня.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этих примерах общий смысл связан с ростом, но написание определяется не значением, а тем, какие буквы стоят после корня.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оброс обозначает, что поверхность покрылась чем-то новым, например волосами, шерстью или налётом. Буква о сохраняется, так как нужных сочетаний после корня нет.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-ращ- и слова с ним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выращивать, наращивать и приращение пишется сочетание -ращ-. Оно показывает, что буква а сохраняется даже тогда, когда слово связано с увеличением.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вариант корня помогает увидеть, как правило работает в действии. Когда что-то специально делают больше, длиннее или сильнее, в слове часто появляется именно -ращ-.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сначала выделить корень и затем посмотреть на соседние буквы. Если после корня есть нужное сочетание, выбор буквы становится понятным.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эти слова встречаются в описаниях природы и живых организмов.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по значению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доля примеров связана с растениями; исключения составляют небольшую, но обязательную для запоминания группу.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«Буквы а и о в корне -раст-/-рос-»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нельзя проверять правилом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росток, Ростов, Ростислав и отрасль не подчиняются обычному выбору а и о в корне -раст-/-рос-. Их нужно узнавать отдельно, как особые случаи.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Слова-исключения, которые нужно запомнить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легче их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выделять эти слова цветом или записывать в отдельный список. Так исключения быстрее запоминаются и не смешиваются с обычными примерами правила.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типичные ошибки в словах с корнем -раст-/-рос- и их нормативные написания. Ошибки чаще возникают из-за безударной гласной и проверки «на слух».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и правильные написания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правильная буква определяется по правилу корня или по словарному запоминанию, а не по произношению.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«Чередование а/о в корне -раст-/-рос-»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1850" y="3436634"/>
            <a:ext cx="20115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нужный корень от похожих слов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Определите, какая часть слова действительно является корнем. Внешнее сходство звуков не гарантирует одинаковое правило: у разных слов может быть разное происхождение и строение.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буквосочетание после корня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корня стоят -ст- или -щ-, выбирают букву а. Если таких сочетаний нет, чаще пишется о. Именно этот шаг помогает избежать ошибок в похожих словах.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забудьте об исключениях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не подчиняются общему правилу и запоминаются отдельно. К ним относятся росток, Ростов, Ростислав и отрасль: их лучше держать в памяти как словарные.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написания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букву в корнях -раст-/-рос- без опоры на слух.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встречаются в текстах о природе, описаниях растений и леса. Реже они употребляются в переносном значении.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слова с этим корнем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круг употребления связан с живой природой, поэтому примеры из этой темы легче всего запоминаются ученикам.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 теме; дата не требуется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значения слова и написания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этого корня объединяет общий смысл роста, увеличения и развития, поэтому они кажутся похожими и по значению, и по звучанию. Однако писать их нужно по строению корня.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 — буквы после корня. Если есть сочетания -ст- или -щ-, выбирается а: расти, выращивать, наращивание. Этот признак важнее, чем звучание слова.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 корня нет этих сочетаний, пишется о: вырос, зарос, поросль. Такой вариант показывает уже завершённый результат роста или разрастания.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значения помогает догадаться о нужном слове, но окончательный выбор делает правило. Поэтому одинаковый смысл может передаваться разным написанием корня.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помогают увидеть, как близкий смысл сочетается с разным написанием корня. Сравнивайте не только значение, но и буквы после корня.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для сравнения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показывают, что смысл слова может быть одинаковым, а написание зависит от конкретного корня и последующих букв.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«Буквы а и о в корне -раст-/-рос-»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10822" y="2159813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Росток и молодое растение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росток тянется вверх, появляется новый лист, затем стебель крепнет. Такой образ помогает связать корень -раст- с процессом постепенного роста и развития.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образы из природы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10822" y="3320938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Куст, мох и лесная чаща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Куст, мох и лесная чаща хорошо показывают разрастание и итог этого процесса. Эти образы удобны, чтобы запомнить корень -рос- как обозначение уже случившегося результата.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там, где буква не слышится отчётливо и ученик пытается выбрать её на слух без опоры на правило.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вызывают больше трудностей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связаны с исключениями и безударными формами, а самые надёжные случаи — слова с явными сочетаниями -ст- и -щ-.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по теме в учебной практике; дата не требуется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вывод по правилу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корня стоят -ст- или -щ-, пишется а: расти, вырастить, выращивать. Это самый надёжный ориентир для слов с данным корнем.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таких сочетаний нет, выбирают о: вырос, зарос, поросль. Буква в корне определяется строением слова, а не только его звучанием.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 росток, Ростов, Ростислав и отрасль нужно запомнить отдельно. Они не проверяются обычным правилом и требуют особого внимания при письме.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Правило, которое стоит держать в памяти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ошибаться, достаточно сначала определить корень, затем посмотреть на буквы после него. Сочетания -ст- и -щ- подсказывают а, а исключения нужно запомнить отдельно.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2026-05-22T05:23:00Z</dcterms:created>
  <dcterms:modified xsi:type="dcterms:W3CDTF">2026-05-22T05:23:00Z</dcterms:modified>
</cp:coreProperties>
</file>