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тропических лесов: главные черты и особенности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живут зеленью круглый год: ярусы, много видов и адаптация к тени и влаге.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 тропические леса и какие условия там преобладают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встречаются в Амазонии, бассейне Конго, в Центральной Америке, на островах Юго-Восточной Азии и местами на Мадагаскаре. Обычно 24–28 °C и осадки чаще всего свыше 2000 мм в год поддерживают рост растений почти без перерыва.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растительности тропического леса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лесов умеренной зоны, тропические остаются зелёными почти постоянно: большинство растений не сбрасывает листья разом. Благодаря этому лес выглядит живым и «работает» круглый год, без выраженного сезона покоя.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свет растения борются постоянно, поэтому хорошо заметна ярусность: верхние кроны получают максимум освещения, а нижние уровни вынуждены экономить свет. Такое распределение условий формирует разные «этажи» растительности.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сочетается с часто бедными питательными веществами почвами. Сильные дожди быстро вымывают полезные элементы из верхнего слоя, и растениям приходится приспосабливаться к жизни в условиях, где питание доступно не всегда.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в разных ярусах леса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ярус, тем меньше прямых лучей: свет приходит в основном рассеянным, поэтому растения там формируют лист, ловящий рассеянный свет.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падение освещённости объясняет, почему в нижних уровнях выживают теневыносливые растения, а «светолюбивые» виды не закрепляются без окон света.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модель распределения света по ярусам; точные измерения зависят от конкретного леса и сезона.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ярус: деревья-гиганты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деревья формируют самый высокий этаж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 составляют самые высокие деревья тропического леса: часто 50–70 м. Их стволы обычно прямые и мощные, а кроны широкие — так больше листьев получает свет, приходящий сверху.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верхнему ярусу помогает «каркас»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выдерживать ветер и удерживаться в рыхлой влажной почве, некоторым деревьям помогают корни-подпорки. К типичным растениям этого яруса относят сейбы, махагони и некоторые виды фикусов.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ярус: растения под постоянной тенью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листья для слабого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ярусе света меньше, чем вверху, поэтому многие растения формируют широкие и довольно крупные листья. Так они лучше улавливают рассеянные лучи, которые доходят сквозь верхние кроны.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Медленнее рост из-за конкуренции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 этом слое часто идёт медленнее: растения всё время находятся в полутени. Одновременно усиливается конкуренция за пространство и редкие участки света, где можно лучше развиться.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ниже и молодые побеги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ярус включает более низкие деревья, молодые растения из верхнего яруса и крупные кустарники. Они заполняют «прослойку» леса между кронами и подлеском, где условия умереннее, но всё же жёсткие.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тесным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густоты леса многим видам приходится экономить ресурсы и приспосабливаться к ограниченному свету. Растения образуют плотные формы роста и используют доступное место, чтобы выжить рядом с другими.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ярус: жизнь в полумраке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«тёплая тень»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поверхности земли поселяются теневыносливые травы, папоротники и мхи. Там прохладнее и темнее, поэтому растениям важна способность работать при слабом рассеянном свете.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поддерживается «окнами»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развиваются и иногда цветут, когда в кронах появляются редкие световые «окна». Чаще всего такие просветы возникают после падения старых деревьев или крупных ветвей.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которые лучше ловят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обитателей нижнего яруса тонкие, широкие листья. Такая форма помогает собирать максимум света даже тогда, когда солнце почти не пробивается сквозь полог леса.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поколений в ожидании света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светового окна нет, молодые побеги ждут подходящего момента. При появлении света они используют шанс быстро увеличить рост и закрепиться, а затем снова терпеливо живут в полумраке.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Лианы: растения, использующие деревья как опору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«Поднимаюсь без тяжёлого ствола»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Лиана не тратит силы на строительство толстого ствола. Она цепляется за дерево и тянется вверх тонкими гибкими побегами, постепенно приближаясь к свету. Так лиана превращает уже готовую «лестницу» деревьев в собственный путь к солнцу.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и сцепление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лианы снабжены усиками или приспособлениями, которые удерживают их на опоре. Благодаря этому побеги не соскальзывают и могут расти направленно, без лишнего расхода энергии. Иллюстративно выглядит как сеть тонких стеблей среди крон.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метров по вертикали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побег лианы может вытянуться на десятки метров и охватить несколько деревьев. Визуально это похоже на живые «канаты», которые соединяют ярусы. Такая связь этажей леса помогает растению быстрее добраться до солнечных лучей.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Эпифиты: растения, живущие на других растениях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Эпифиты поселяются на стволах и ветвях деревьев, но не питаются за счёт растения-хозяина. Поэтому они не являются паразитами. Их задача — занять место в кронах и выдержать условия, где обычной почвы нет.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Влагу эпифиты получают из дождя, тумана и росы. Корни приспособлены к жизни без «обычной» земли: они удерживаются на коре и помогают собирать влагу из окружающего воздуха. К эпифитам относят, например, орхидеи, бромелии и некоторые папоротники.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ярусов тропического леса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влажность распределяются по вертикали неравномерно, поэтому каждый ярус заселяют «свои» формы растений.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количество света определяет, какие растения смогут расти в каждом ярусе, а потому состав растительности меняется сверху вниз.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описаний тропических лесов.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листовая поверхность улавливает больше света. Восковой налёт снижает вредное намокание, а заострённые кончики ускоряют стекание воды после сильного дождя.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материалам о приспособлениях тропических растений (без количественных измерений).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ключевые особенности листьев помогают растениям переносить жару и частые ливни в тропическом лесу.
</a:t>
            </a:r>
            <a:endParaRPr lang="en-US" sz="23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приспособления растений к жизни в лесу
</a:t>
            </a:r>
            <a:endParaRPr lang="en-US" sz="2194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густом лесу важно не только получить свет, но и удержаться в подходящем месте. Поэтому одни признаки связаны с захватом освещения, другие — с выживанием и защитой.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стратегии дополняют друг друга: часть растений приспосабливается к тени, часть — использует редкие «окна» света, а некоторые находят место на других растениях.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качественное описание приспособлений по школьным учебникам по биологии и экологии (условные доли для наглядности).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проходит путь от тени к свету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развития и выживания растения в условиях ярусного тропического леса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опыление и распространение семян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ароматные цветки привлекают насекомых, птиц и летучих мышей. Благодаря этому опыление происходит даже там, где из‑за густой листвы мало света и короче сезон активности.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видов формируются сочные плоды, а семена защищает твёрдая оболочка. Такая «упаковка» помогает перенести неблагоприятные условия, пока животное не доставит семена в другое место.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поедают плоды и разносят семена по лесу. Иногда семена попадают на землю вместе с помётом, а иногда — при случайном выпадении из созревших плодов.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уменьшает конкуренцию между растениями. Чем дальше семена оказываются от «родительского» растения, тем выше шанс прорастания в подходящих условиях.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растения тропических лесов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и сырьевые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тропических лесов человек получает какао, кофе, бананы, каучук и пальмовое масло. Кроме того, оттуда происходят многие пряности, которые делают вкус пищи более разнообразным.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и лекарственные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декоративные растения, например орхидеи, также связаны с тропическими лесами. Такие виды ценны для озеленения, а отдельные растения служат лекарственным сырьём для разных направлений медицины.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тропические леса отличаются особенно богатой растительностью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стабильны, растения могут развиваться непрерывно и занимать разные роли. Это увеличивает число экологических «ниш» и поддерживает большое разнообразие форм жизни.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набору факторов видно, что разнообразие формируется не одним условием, а их сочетанием: тепло, влага, структура леса и работа опылителей создают множество вариантов для выживания.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причин видового богатства тропических лесов по учебным материалам по экологии (качественные факторы; без измерений).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437" y="1405400"/>
            <a:ext cx="154125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растительности тропических лесов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вырубке разрушается место обитания сразу для многих видов. Особенно страдают крупные деревья и растения, которым необходимы условия густого влажного леса для роста.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расширение плантаций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облегчает дальнейшее освоение территории. При расширении сельскохозяйственных плантаций лес уступает место монокультурам, и многие виды оказываются без подходящих условий.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уничтожают растительный покров и нарушают микроклимат. После них восстановление идёт медленнее, потому что семена и чувствительные формы жизни гибнут или теряют способность быстро возобновиться.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редких ниш и уязвимость эпифитов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редкие растения не успевают восстановиться после уничтожения среды. Наиболее уязвимы эпифиты, ведь они зависят от наличия конкретных деревьев и влажности.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восстанавливается лес после вырубки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вырубленном месте появляются травы и быстрорастущие кустарники. Они осваивают освещённые участки и создают первичную «зелёную» среду, подготавливая почву для будущих деревьев.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поселяются деревья‑пионеры, а затем постепенно формируется сложный тропический лес. Полное восстановление может занять десятки и даже сотни лет, потому что крупные деревья растут медленно.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разных растений в тропическом лесу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растений выполняет свою функцию и поддерживает жизнь в лесной системе. Совместная работа видов помогает удерживать влагу, создавать тень и обеспечивать заселение разных ярусов.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леса складывается из функций разных групп: верх формирует общий световой режим, а подлесок и эпифиты поддерживают влажность и заселённость нижних зон.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описаниям организации растительности тропического леса.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растительности тропических лесов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Тропическая растительность богата видами и устроена ярусами, где ключевую роль играют свет и влажность. Лианы и эпифиты используют особые способы жизни, а сохранение лесов важно для природы и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2026-05-11T21:05:06Z</dcterms:created>
  <dcterms:modified xsi:type="dcterms:W3CDTF">2026-05-11T21:05:06Z</dcterms:modified>
</cp:coreProperties>
</file>