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jpe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имён прилагательных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точно, пишем грамотно, выражаем признак без ошибок.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прилагательные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описание точным и выразительным, а их правильные формы помогают избежать ошибок в сочинениях, изложениях и устных ответах. Эта тема особенно важна для уверенной и грамотной речи.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 и помогает уточнить его свойства: цвет, размер, форму, вкус, качество или материал.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обозначать не только внешний вид, но и возраст, принадлежность, состояние или оценку предмета, человека, явления.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признака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снег, высокий дом, круглое зеркало, сладкий чай, деревянная парта, старый учебник — все эти сочетания наглядно показывают признак.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обычно связано с существительным и стоит рядом с ним, чтобы конкретизировать значение слова и сделать высказывание более точным.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 существительным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прилагательного с существительным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прилагательного меняется в зависимости от рода существительного: зелёная трава, зелёный лист, зелёное поле. Это основа правильного согласования.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показывает, что прилагательное зависит от существительного и должно полностью совпадать с ним по грамматическим признакам.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падежа прилагательное повторяет форму существительного: у зелёной травы, к зелёной траве, о зелёной траве.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и множественном числе прилагательное принимает разные окончания: высокая гора — высокие горы, новая тетрадь — новые тетради.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 в единственном числе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основные окончания полных прилагательных по роду и типу основы.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определить род и форму слова, а также избежать ошибок в согласовании с существительным.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нормы русского языка; школьный курс 7 класса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прилагательного по роду и числу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признак выражается разными формами, чтобы согласоваться с существительным в предложении.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прилагательного зависит от грамматических признаков существительного, а смысл признака при этом сохраняется.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«Имя прилагательное», школьный курс русского языка
</a:t>
            </a:r>
            <a:endParaRPr lang="en-US" sz="9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прилагательных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у красивого дома прилагательное стоит в родительном падеже и полностью совпадает с формой существительного, с которым связано.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о красивом доме падежная форма прилагательного соответствует существительному. Несовпадение окончаний обычно указывает на ошибку.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форму, задают вопрос от существительного: какой? какого? какому? каким? о каком? Вопрос сразу подсказывает нужное окончание.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 красивому дому и с красивым домом показывают, что прилагательное меняется вместе с существительным и сохраняет согласование.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и творительный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прилагательных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используется в описании предметов и качеств: высокий дом, трудная задача, ясный день. Она привычна для большинства сообщений.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обычно выступают сказуемым и не изменяются по падежам, поэтому их важно отличать от полной формы при разборе предложения.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передаёт состояние, временный признак или оценку: дом высок, задача трудна, день ясен. Она звучит более сжато и точно.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прилагательного
</a:t>
            </a:r>
            <a:endParaRPr lang="en-US" sz="2388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формы прилагательного в словосочетании и предложении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качественных прилагательных есть три основные формы сравнения; именно они помогают точно показать, что признак сильнее или выражен в наибольшей степени.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нужно помнить: положительная, сравнительная и превосходная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норма русского языка; школьный курс 7 класса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 превосходная степень в примерах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образуют степени сравнения по общей модели, а некоторые имеют особые формы, которые нужно запоминать.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рядам видно: у качественных прилагательных есть обычные и исключительные формы, поэтому важно проверять слово по правилу.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употреблении прилагательных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типичные ошибки и правильные варианты написания и согласования прилагательных.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с лишними словами, неверным окончанием и нарушением согласования; проверка формы помогает их избежать.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и прилагательные-исключения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качественные прилагательные образуют сравнительную и превосходную степень не по общей модели. Формы лучше, хуже и меньше нужно просто помнить и правильно употреблять в речи.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нестандартные формы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и притяжательные прилагательные обычно не имеют степеней сравнения, потому что обозначают не качество, а материал, принадлежность или отношение к предмету: деревянный, школьный, лисий.
</a:t>
            </a:r>
            <a:endParaRPr lang="en-US" sz="894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слова сравниваются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вызывает сомнение, сначала определите его разряд. Это поможет понять, можно ли образовать сравнение или нужно оставить слово в исходной форме без изменений.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 разряду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 в прилагательных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прилагательных с суффиксами -ан-, -ян-, -ин- обычно пишется одна буква н: кожаный, гусиный, лебединый. Эти формы нужно внимательно отличать от слов с двумя н.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в суффиксах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написание вызывает сомнение, полезно выделить суффикс и сравнить слово с примерами из учебника. Такой способ помогает избежать ошибок в диктантах и сочинениях.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Стеклянный, оловянный и деревянный являются исключениями. Они пишутся с нн, хотя внешне похожи на слова с одной н, поэтому требуют отдельного запоминания.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суффиксах -енн- и -онн- пишется нн: временный, искусственный, традиционный. Такое написание важно запоминать и проверять по правилу, а не по звучанию.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 в суффиксах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прилагательного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выбрать форму и написать слово без 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 и выбор прилагательного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признак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помогает выбрать именно тот признак, который нужен в тексте. Слова большой, тяжёлый и новый рядом с существительным рюкзак создают разные смыслы и детали описания.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повторов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 подобранное прилагательное делает речь разнообразнее. Вместо одинаковых слов можно использовать точные определения, чтобы предложение звучало живо и не казалось однообразным.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искажать смысл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прилагательное может изменить значение высказывания. Поэтому перед записью стоит проверить, соответствует ли слово предмету, признаку и ситуации, о которых идёт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 речи и литературе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«тихая ночь»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прилагательное помогает сразу увидеть картину. Слова тихая, золотая и морозный не просто называют признак, а создают настроение и делают описание почти зримым. Так читатель лучше чувствует время года, звук и атмосферу сцены.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на котором всё ясно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прилагательные нужны не меньше, чем в литературе. Если сказать удобная парта, аккуратная тетрадь или вкусный обед, сообщение станет точнее и понятнее. Такие слова помогают быстро представить предмет и не перепутать его с другим.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и образ готов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прилагательное меняет весь смысл фразы. Серый день звучит иначе, чем просто день, а свежий воздух вызывает совсем другое представление, чем воздух. Именно поэтому прилагательные делают речь выразительной и помогают автору управлять впечатлением читателя.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 урока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правильную форму и проверьте, как прилагательное согласуется с существительным или образует степень сравнения.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показывают, что форма прилагательного зависит от существительного и от грамматической задачи: согласование или сравнение.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 в письменной работе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существительное и задайте от него вопрос к прилагательному. Это помогает понять, какую форму слова нужно выбрать и с каким признаком оно связано.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вопрос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трудных случаев проверьте степень сравнения, полную или краткую форму, а также написание н и нн. Один короткий повтор правила часто снимает сомнение.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 правило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род, число и падеж существительного, а затем сравните их с прилагательным. Если формы не совпадают, нужно исправить окончание до записи в тетради.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грамматику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всё равно кажется трудным, сравните его с учебником или словарной формой. Такая самопроверка особенно полезна перед сдачей диктанта, изложения или сочинения.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Сверьтесь с образцом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правильном употреблении имён прилагательных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должно точно согласовываться с существительным и употребляться в правильной форме. Если помнить про окончания, сравнение и написание н и нн, речь становится грамотной, ясной и выразительной.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2026-05-28T18:01:14Z</dcterms:created>
  <dcterms:modified xsi:type="dcterms:W3CDTF">2026-05-28T18:01:14Z</dcterms:modified>
</cp:coreProperties>
</file>