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удвоенными согласными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двойные согласные и писать без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буквы рядом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рядом стоят две одинаковые согласные: сс, лл, мм, нн, тт, рр. Такие слова нужно читать внимательно и запоминать целиком, потому что одна потерянная буква сразу меняет написание.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удвоение в слове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согласные могут стоять внутри слова: касса, аллея, масса. Их важно увидеть глазами, а не только услышать на слух.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Стык частей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удвоение появляется там, где соединяются части слова: рассказ, бессонный. Здесь две буквы помогают сохранить правильное написание.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образца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звучит похоже на уже знакомое, его легче проверить по образцу. Тогда двойная буква не потеряется при письме.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4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03496"/>
            <a:ext cx="310200" cy="310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 в учебе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встречается почти каждый день: на уроках, в расписании и в разговорах о школьной жизни. Если писать невнимательно, легко пропустить одну из двух букв.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предмета встречается в тетрадях, дневнике и на доске. Оно помогает тренировать орфографическую зоркость, потому что в слове есть место для внимательной проверки.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часто нужно, когда говорят о работе в команде или о ребятах в классе. Удвоение в нём заметно, если читать слово медленно и по буквам.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полезно знать не только из расписания, но и в обычной речи. Оно напоминает, что двойные согласные встречаются в самых привычных словах.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знакомо по школьным поездкам, магазинам и объявлениям. Оно хорошо подходит для тренировки: две одинаковые буквы стоят рядом и должны остаться на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вывеске у входа может быть написано слово «касса», а на табличке рядом — «шоссе». Если присмотреться, двойные согласные встречаются даже там, где их сначала никто не замечает. Это как маленькие буквенные секреты на виду.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и объявлениях легко увидеть слова «ванна» или «телеграмма». Они встречаются в повседневной жизни так часто, что становятся отличной подсказкой для запоминания. Буквы будто просят: «Посмотри на нас внимательно!»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и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и книгах встречаются слова «хоккей», «аллея» и «класс». Когда ребёнок замечает их несколько раз, двойные согласные запоминаются лучше. Тогда письмо становится аккуратнее, а ошибки — реже.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слове появляются две буквы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словах две буквы обозначают один долгий звук. На слух это заметить трудно, зато на письме нужно видеть обе буквы и не терять ни одну.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такие слова можно проверить правилом. Многие из них относятся к словарным, поэтому их полезно запоминать глазами, по образцу и при частом чтении.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пришли в русский язык из других языков. Поэтому в них сохранилось написание с двумя одинаковыми согласными, например в словах аллея и коллекция.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удвоение появляется на месте соединения частей слова. Так устроены слова рассказ и бессонный: две части слились, а двойная согласная осталась в 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удвоенную согласную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заметить двойную букву и проверить написание без спешки.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191027"/>
            <a:ext cx="310200" cy="31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082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удвоенной Л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встречается в парках и на улицах. В нём обе буквы л стоят рядом, поэтому при письме важно не оставить только одну.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говорить о картинках в учебнике и книге. Оно выглядит длинным, но если присмотреться, двойная л делает его узнаваемым и правильным.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часто связано с собранием предметов или карточек. Оно пришло из другого языка, поэтому написание нужно запомнить целиком, не полагаясь только на слух.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знакомо по урокам, задачам и интересным текстам. В нём удвоенная л делает написание особенным, а зрительная память помогает не ошибиться.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удвоенной С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касса и масса две буквы с стоят рядом и пишутся без разрыва. Если одна буква потеряется, слово сразу станет неверным и «похудеет».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шоссе удвоение тоже заметно сразу. Оно часто встречается на дороге, в названиях и на указателях, поэтому его полезно узнавать с первого взгляда.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пассажир тоже помогает тренировать зоркость. Оно часто связано с поездками, а двойная с в нём напоминает: писать нужно не по слуху, а по образцу.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в памяти несколько знакомых примеров, написать такие слова намного легче. 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слова-образца помогают быстро вспомнить, где пишется двойная н: ванна, длинный, осенний, ценный.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удвоенной Р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Удвоенная р встречается в словах программа, терраса, корректор, ирригация. Они звучат непривычно, но при письме важно помнить: обе одинаковые буквы должны стоять рядом.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одну р, слово станет написано неверно. Для запоминания помогает зрительный образ: две одинаковые буквы как будто идут вместе и не хотят расставаться.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длиннее и встречаются реже, чем класс или касса. Поэтому их полезно читать вслух, чтобы заметить не только звук, но и точное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в расписании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появляется слово класс, в расписании — суббота, а в тетради — программа. Эти слова школьник видит почти каждый день, поэтому их особенно важно писать без пропусков и лишних букв.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о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говорит: группа детей читает, класс готовится, русский язык начинается. Такие слова звучат просто и привычно, но в них легко забыть одну из одинаковых букв, если писать слишком быстро.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и на полке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учебника, в названиях предметов и в школьных заданиях часто встречаются слова с удвоением. Они помогают тренировать внимательность и учат замечать орфограмму даже в обычном тексте.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нужны в школе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письме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проверки слов с удвоенными согласными перед записью в тетрадь.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 и запоминание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нужно увидеть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с удвоенными согласными нельзя проверить только на слух. Их полезно читать глазами, чтобы запомнить точное написание и заметить обе одинаковые буквы.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выделять удвоенную букву маркером и сравнивать похожие слова, запоминание идёт легче. Глаз быстрее замечает нужную пару букв, чем ухо.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можно написать слово крупно и выделить двойную букву цветом. Такой способ делает орфограмму заметной и помогает быстро повторять слова перед письмом.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чаще, тем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списывание и короткие повторения делают слово знакомым. Когда оно встречается много раз, ребёнок уже почти не путается и пишет увереннее.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словах с удвоением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пропуск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пишет только одну букву вместо двух: класс, группа, касса, шоссе. Это самая частая ошибка, потому что слово торопливо записывают по слуху.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лишняя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появляется двойная согласная там, где её нет. Из-за этого слово выглядит непривычно и становится написанным неверно, даже если звучит почти правильно.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точкой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перечитать слово и сравнить его с образцом, ошибку легче заметить сразу. Такая привычка спасает от пропуска и лишних букв.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для тренировки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чтения и списывания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Аллея, масса, тонна, касса и класс — хорошие слова для ежедневной тренировки. Их можно читать вслух, писать по памяти и искать в них одинаковые буквы.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мини-словариком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группа, ванна, шоссе, Россия и суббота. Сравнивайте написание в карточках и в тетради, чтобы глаз быстрее замечал удвоение и рука не пропускала нужную букву.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перед записью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избежать пропуска или лишней буквы в словах с удвоенными согласными.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слова в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удвоенными согласными можно увидеть в книгах, на вывесках и в школьных заданиях. Чем чаще ребёнок встречает их в разных местах, тем легче он запоминает правильное написание.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названиях улиц, магазинов и предметов такие слова тоже не редкость. Они помогают замечать, что орфограмма живёт не только в учебнике, но и вокруг нас каждый день.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читает, ищет знакомые слова и сравнивает их с образцом, он учится писать внимательнее. Тут уже не спрячешь букву-двойняшку — она быстро себя выдаёт.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со словами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предложить игру: найти двойную букву в слове, вставить пропущенную согласную или собрать слово из слогов. Подойдут слова класс, касса, аллея и группа.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интереснее выбрать правильный вариант написания и объяснить свой выбор. Карточки, карандаш и лупа делают задание похожим на маленькое расследование, где буквы сами подсказывают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словах с удвоенными согласными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 нужно замечать, запоминать и писать без спешки. Если две одинаковые буквы стоят рядом, обе должны остаться на своём месте — тогда слово будет написано правильно.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2026-05-21T20:18:04Z</dcterms:created>
  <dcterms:modified xsi:type="dcterms:W3CDTF">2026-05-21T20:18:04Z</dcterms:modified>
</cp:coreProperties>
</file>