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М.Ю. Лермонтова: природа, одиночество, любовь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чувство и мысль в трёх стихотворениях Лермонтова.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поэт внутреннего поиска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М.Ю. Лермонтов — один из самых ярких русских поэтов XIX века. Его лирика соединяет личное переживание, одиночество и размышления о счастье, времени и судьбе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философская лирика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 помогает задуматься о смысле жизни, счастье, любви и месте человека в мире. В ней важны не только чувства, но и выводы, к которым приходит герой.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в этих стихах играют природа, память и ощущение внутренней неудовлетворённости. Именно через них поэт показывает, что душа ищет гармонию и не всегда находит её.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такие размышления не звучат отвлечённо. Они раскрываются через переживания человека, его сомнения, воспоминания и мгновенные эмоциональные состояния.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стихотворении «Когда волнуется желтеющая нива...»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создаёт пейзаж, в котором всё движется и дышит. Желтеющая нива, свежий лес и румяный вечер складываются в светлый и живой образ природы.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картина мира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картина не просто красива. Она успокаивает героя и помогает ему почувствовать согласие с миром. В финале звучит мысль о внутренней гармонии и высшем смысле.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 спокойствие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стихотворения — три главные темы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три текста связаны общей темой состояния души, но раскрывают её по-разному.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природа, одиночество и память о любви образуют единый философский круг.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М.Ю. Лермонтова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настроение «Когда волнуется желтеющая нива...»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всматривается в отдельные картины: ниву, лес, вечер, сад. Каждая деталь кажется самостоятельной и живой.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Наблюдение природы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наблюдение переходит в чувство покоя. Природная красота помогает герою приблизиться к внутреннему согласию.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Итоговое умиротворение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пейзажные штрихи соединяются в цельную картину. Природа начинает восприниматься как гармоничный и спокойный мир.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Объединение образов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пейзажной лирике Лермонтова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Мелодичное звучание стихотворения помогает передать спокойствие и мягкое движение мысли. Ритм поддерживает ощущение тишины, света и внутренней ясности.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и слуховые детали делают стихотворение особенно ярким. Через них пейзаж соединяется с состоянием героя и помогает понять его душевный настрой.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делают пейзаж выразительным: «желтеющая нива», «свежий лес», «румяный вечер». Благодаря им картина природы становится зримой и запоминающейся.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Лермонтова кажется живой и близкой человеку. Это позволяет читателю воспринимать пейзаж не как фон, а как участника лирического переживания.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4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стихотворения: тема, тон, главный смысл
</a:t>
            </a:r>
            <a:endParaRPr lang="en-US" sz="2864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по-разному Лермонтов раскрывает внутренний мир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текстах тема души важнее внешних событий, но настроение и выводы различаются.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М.Ю. Лермонтова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«И скучно и грустно»: тема одиночества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чувствует усталость от жизни и не видит в ней надёжной опоры. Его состояние похоже не на минутную хандру, а на глубокое внутреннее опустошение.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понимает, что радости быстро проходят, а сильные чувства не всегда делают человека счастливым. Поэтому стихотворение звучит как честный разговор о разочаровании.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словно проверяет любовь, дружбу и желания, но не находит в них ответа. Всё, что обычно радует людей, кажется ему слишком непрочным и кратким.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Лермонтов показывает одиночество не как внешнюю изоляцию, а как состояние души. Человеку трудно жить без смысла, если он не чувствует внутренней опоры.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риторических вопросов и повторов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коротких фраз, повторов и резких остановок мысли. Они передают усталость героя и его неуверенность в том, что чувства действительно могут помочь.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повторы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звучат как обращение к самому себе. Из-за этого стихотворение читается как искренняя исповедь человека, который пытается понять смысл любви и жизни.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Исповедальный тон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переживания в «И скучно и грустно»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внутреннего состояния лирического героя в стихотворении М.Ю. Лермонтова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 стихотворения «И скучно и грустно»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ощущает, что привычные радости не дают ему опоры, а жизнь не приносит ожидаемого удовлетворения.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показывает: даже яркие чувства быстро угасают, если в душе нет внутренней устойчивости и доверия к миру.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передаёт не просто печаль, а глубокую усталость от жизни, когда человек не видит прочного смысла вокруг себя.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текст звучит как честный разговор о человеческой тоске, знакомой многим людям и в более простых, и в трудных ситуациях.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«Нет, не тебя так пылко я люблю...»: тема памяти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чувство направлено не на настоящую возлюбленную, а на дорогой образ из прошлого, который сохранился в памяти героя.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оказывается сильнее текущего мгновения: вместо радости звучат грусть, сожаление и ощущение утраченной близости.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сильным переживанием, которое не исчезло со временем. Оно стало частью внутреннего мира и определяет тон всего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прошлого и настоящего в любовной лирике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стихотворении связано с живым чувством, мечтой и сильным волнением. Это время кажется герою более настоящим, чем сегодняшняя встреча, потому что в нём была полнота переживания.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выглядит холоднее и тише. Лирический герой уже не ждёт счастья от реальности, а бережёт воспоминание об идеале, который невозможно вернуть.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оттенки трёх стихотворений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условно показывает, как меняется настроение от спокойной гармонии к печальной памяти и затем к глубокой внутренней пустоте.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 стихах звучит одиночество, тем заметнее уходит ощущение света и покоя.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М.Ю. Лермонтова: «Когда волнуется желтеющая нива...», «Нет, не тебя так пылко я люблю...», «И скучно и грустно»
</a:t>
            </a:r>
            <a:endParaRPr lang="en-US" sz="10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 трёх стихотворений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текстах Лермонтова есть размышление о внутреннем состоянии человека: он либо ищет покой, либо переживает одиночество, либо хранит память о прошлом.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настроение стихотворения разное, лирический герой всегда думает о жизни глубже, чем просто о событии или мимолётном чувстве.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любовь и чувство времени становятся не отдельными темами, а путями к одному важному вопросу: как человеку найти смысл и не потерять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лирики Лермонтова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приёмы помогают поэту выражать мысль и настроение.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не украшают текст случайно: они помогают почувствовать философскую мысль через образ, интонацию и настроение.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М.Ю. Лермонтова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лирический герой приходит к выводу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путь мысли в философской лирике М.Ю. Лермонтова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этих стихотворений в творчестве Лермонтова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что Лермонтов умеет говорить о сложных чувствах простыми и точными словами, поэтому его стихи легко понимать и запоминать.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философская лирика поэта остаётся важной: она учит не только читать стихотворение, но и задумываться о человеческой душе.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особенно ясно видно, как личное переживание превращается в общий для многих людей разговор о природе, любви, памяти и одиночестве.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философская лирика Лермонтова остаётся важной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как покой, тоска и память о любви помогают понять человека. Его стихи учат видеть в поэзии не только красивые образы, но и глубокий смысл.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2026-05-19T03:42:21Z</dcterms:created>
  <dcterms:modified xsi:type="dcterms:W3CDTF">2026-05-19T03:42:21Z</dcterms:modified>
</cp:coreProperties>
</file>