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 повседневной жизни римлян
</a:t>
            </a:r>
            <a:endParaRPr lang="en-US" sz="202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Древнем Риме: быт, традиции, общество и городская культура.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общество Древнего Рима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возник в VIII веке до нашей эры и просуществовал более тысячи лет. В I-II веках н.э. город насчитывал около миллиона жителей. Общество было разделено на патрициев, плебеев, рабов и вольноотпущенников, с развитой культурой и инфраструктурой.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были потомками древнейших родов и составляли высший класс. Они владели большими землями и управляли государством, обладая значительными правами и привилегиями.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— знатные землевладельцы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занимались ремёслами и торговлей. Несмотря на свободу, их права были ограничены, что вызывало социальное напряжение и борьбу за равенство.
</a:t>
            </a:r>
            <a:endParaRPr lang="en-US" sz="1038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— свободные граждане с ограниченными правами
</a:t>
            </a:r>
            <a:endParaRPr lang="en-US" sz="977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были военнопленными или детьми рабов. Они не обладали никакими гражданскими правами и выполняли тяжёлую работу в домах, полях или мастерских.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— лишённые прав и свободы
</a:t>
            </a:r>
            <a:endParaRPr lang="en-US" sz="1130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рабы получали свободу через манумиссию, становясь вольноотпущенниками. Они могли вести собственный бизнес, но социально оставались ниже граждан.
</a:t>
            </a:r>
            <a:endParaRPr lang="en-US" sz="974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Вольноотпущенники — бывшие рабы со свободой
</a:t>
            </a:r>
            <a:endParaRPr lang="en-US" sz="1130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группы в римском обществе
</a:t>
            </a:r>
            <a:endParaRPr lang="en-US" sz="17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по социальным группам в I веке н.э.
</a:t>
            </a:r>
            <a:endParaRPr lang="en-US" sz="2175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современных исследователей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в Риме отражает социальную структуру и численность разных классов.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составляли плебеи и рабы, что формировало социальную основу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Инсулы были многоквартирными деревянными домами до пяти этажей. Жители часто страдали от тесноты, пожаров и отсутствия удобств, что отражало сложные условия жизни бедняка.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Инсулы: дома бедноты в городской тесноте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Домус включал внутренний двор (атрий), сад, фонтан и бассейн. Это была просторная и украшенная резиденция, демонстрирующая высокий статус владельца.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Домус: частный дом знатных римлян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города землевладельцы жили на виллах — загородных усадьбах с хозяйственными постройками, садами и полями для работы и отдыха.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Виллы в провинции для землевладельцев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жилищ в римском городе и провинции
</a:t>
            </a:r>
            <a:endParaRPr lang="en-US" sz="20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распорядок дня римского гражданина
</a:t>
            </a:r>
            <a:endParaRPr lang="en-US" sz="1907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и 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вставали на рассвете, завтракали лёгким iataculum и начинали рабочий день или обучение.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обед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занимались делами, ремёслами или политикой. Обед prandium обычно был небольшим и простым.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ужин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cena считался главным приёмом пищи, после которого семьи вместе посещали термы или отдыхали дома.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Воскресенье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Выходной день посвящался семье, посещению общественных мероприятий и отдыху на свежем воздухе.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6820" y="1515502"/>
            <a:ext cx="589036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богатых и бедных римлян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Реконструкции античных рецептов и исторические тексты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рационе показывают уровень жизни и доступность продуктов для разных слоёв 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напрямую зависел от социального положения и дохода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forum и macellum были важными торговыми площадками, где продавались продукты, одежда и ремёсленные товары из разных регионов.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и макеллы — центры торговли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Торговлей занимались рабы, вольноотпущенники и свободные купцы; они обслуживали местных жителей и приезжих.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торговли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были не только местом покупок, но и центрами общественных новостей, встреч и обмена информацией в районе.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 рынка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 торговля в древнеримских городах
</a:t>
            </a:r>
            <a:endParaRPr lang="en-US" sz="20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7 лет мальчики учились читать, писать, считать, учились языкам и риторике, готовясь к общественной жизни и политике.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мальчиков в обеспеченных семьях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зачастую обучались дома, помогая матери и осваивая навыки ведения хозяйства и управления домом.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девочек в семье и обучении
</a:t>
            </a:r>
            <a:endParaRPr lang="en-US" sz="1239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Юноши занимались физкультурой и иногда проходили обучение ремеслу, что помогало им подготовиться к взрослой жизни.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 ремесленное развитие юношей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обучение в римских семьях
</a:t>
            </a:r>
            <a:endParaRPr lang="en-US" sz="2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включало обучение чтению и письму на латыни и греческом, арифметике и риторике, в школах часто преподавали рабы-греки.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для мальчиков из знатных семей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обычно обучались дома, не посещая школу, их учеба была направлена на домашние обязанности и быт.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образование девочек
</a:t>
            </a:r>
            <a:endParaRPr lang="en-US" sz="1294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начинались рано утром и проходили в небольших классах, где учителя строго следили за дисциплиной.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распорядок школьников
</a:t>
            </a:r>
            <a:endParaRPr lang="en-US" sz="1313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школы в Риме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играли в кости и жмурки, что развивало ловкость и внимание. Мяч использовали не только для забавы, но и для тренировок в ловкости и меткости. Эти игры собирали детей во дворах и на площадках городов.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игры римских детей
</a:t>
            </a:r>
            <a:endParaRPr lang="en-US" sz="1295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Латрункулы были любимой настольной игрой — предком шахмат и шашек. Модель колесниц с лошадками развлекали детей, помогая им познакомиться с популярными в те времена гонками на колесницах. Такие игрушки способствовали развитию воображения.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и миниатюрные колесницы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дети играли с куклами, фигурками гладиаторов и животных. Изготовленные своими руками или купленные на рынке, игрушки из глины и дерева были любимыми предметами для игр и разыгрывания приключенческих сценок во дворах.
</a:t>
            </a:r>
            <a:endParaRPr lang="en-US" sz="102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из глины и деревянные фигурки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игры и развлечения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бои были одним из главных развлечений для взрослого населения. Они проходили в амфитеатрах, особенно известен Колизей, где собирались тысячи зрителей, чтобы наблюдать борьбу и соревноваться за внимание бойцов.
</a:t>
            </a:r>
            <a:endParaRPr lang="en-US" sz="107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бои в Колизее
</a:t>
            </a:r>
            <a:endParaRPr lang="en-US" sz="1461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 Максимиус принимал гонки колесниц — захватывающие и опасные состязания, привлекавшие множество поклонников. Эти гонки были условиями для ставок и обсуждений, объединяя людей разных слоев общества.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Гонки на колесницах в Цирке
</a:t>
            </a:r>
            <a:endParaRPr lang="en-US" sz="1441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выступали центрами культурной жизни с трагедиями и комедиями. Форумы и термы служили местами встреч, где люди обсуждали новости и обменивались мнениями, укрепляя чувство общности и гражданской ответственности.
</a:t>
            </a:r>
            <a:endParaRPr lang="en-US" sz="107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представления и форумы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развлечения и зрелища
</a:t>
            </a:r>
            <a:endParaRPr lang="en-US" sz="23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включали бассейны с разной температурой воды: холодный фригидарий, тёплый тепидарий и горячий кальдарий. Такие зоны обеспечивали полноценный отдых и уход за телом, сочетая гигиену и расслабление.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зоны терм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термах расположены спортзалы для упражнений, библиотеки для чтения и сады для прогулок. Это делало термы не только местом водных процедур, но и культурным центром и площадкой для общения.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удобства и развлечения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римлян посещение терм было регулярным — после работы или в свободное время они приходили мыться, тренироваться и общаться. Термы были важной частью социальной жизни и способом поддержания здоровья.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терм как ежедневный ритуал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термы: центр общественной жизни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и полы богатых домов украшали мозаики с изображениями мифов и природы. Фрески дополняли интерьер живописными сюжетами, придавая дому уют и отражая культурные вкусы хозяев.
</a:t>
            </a:r>
            <a:endParaRPr lang="en-US" sz="1138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и фрески в римских домах
</a:t>
            </a:r>
            <a:endParaRPr lang="en-US" sz="1219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использовали низкие столики, лежанки и скамьи, удобные для отдыха и еды. Богатые семьи имели посуду из серебра и бронзы, а у бедных была простая глиняная или деревянная утварь без излишеств.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 посуда в домах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Статуэтки и лампы с резьбой служили не только декором, но и символами благосостояния. Чем богаче семья, тем больше в доме было дорогих и красиво оформленных предметов, которые подчеркивали социальный статус.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украшения и статус
</a:t>
            </a:r>
            <a:endParaRPr lang="en-US" sz="138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и предметы быта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носили туники из шерсти или льна, а граждане — тоги, символизирующие их статус. Женщины дополняли одежду паллами, накидками из лёгкой ткани, которые сочетали удобство и элегантность.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одежды
</a:t>
            </a:r>
            <a:endParaRPr lang="en-US" sz="1475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пошива одежды использовали шерсть и лён, у богатых — хлопок и импортный шёлк. Обувь была преимущественно кожаной — сандалии для повседневности и закрытые сапоги для работы или улицы.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обувь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Кольца, ожерелья и браслеты были распространены среди большинства, но роскошные украшения с драгоценными камнями позволяли выделиться богачам. Такие аксессуары были знаком положения и вкуса.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как признак богатства
</a:t>
            </a:r>
            <a:endParaRPr lang="en-US" sz="1269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украшения римлян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была патриархальной, отец семейства (pater familias) обладал полной властью и контролем над всеми членами семьи и слугами.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жили не только родители и дети, но и дальние родственники, а также домашние рабы и слуги, что формировало большое совместное хозяйство.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заключались рано, причём семейные праздники и традиции соблюдались совместно, укрепляя общественные и родственные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семья и семейные традиции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рабства в римской жизни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выполняли широкий спектр задач: от тяжёлого труда в полях и мастерских до обслуживания в домах и даже роли учителей и врачей.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освобождения рабов (манумиссия) давал им статус вольноотпущенников, которые могли участвовать в экономической и социальной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рабам варьировалось — от строгой дисциплины до более человеческого обращения в зависимости от хозяев и конкретных условий.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развитие общества во многом зависели от рабского труда, что делало рабство неотъемлемой частью римской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Сатурналии и Календ марта собирали всех жителей для торжеств, игр и угощений. Эти события укрепляли чувство общности и позволяли забыть о повседневных заботах.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государственные праздники
</a:t>
            </a:r>
            <a:endParaRPr lang="en-US" sz="1142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семья имела домашний алтарь, где приносили дары Пенатам и Ларам — духам-хранителям дома. Такие традиции были важной частью ежедневной жизни.
</a:t>
            </a:r>
            <a:endParaRPr lang="en-US" sz="119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религиозные практики
</a:t>
            </a:r>
            <a:endParaRPr lang="en-US" sz="1242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устраивал государственные ритуалы и праздники, объединяя население через культуру и религию. Праздники сопровождались театральными и религиозными представлениями.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сената и общественные церемонии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религиозные обычаи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регулярно посещали термы для омовений и расслабления. Вода использовалась не только для гигиены, но и как средство улучшения здоровья и отдыха семьи и друзей.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водные процедуры
</a:t>
            </a:r>
            <a:endParaRPr lang="en-US" sz="1316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ухода за кожей и волосами применяли масла, пемзу и щипчики. Расчёски и зеркала были неотъемлемыми атрибутами, помогавшими поддерживать опрятный внешний вид.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личного ухода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парикмахеров были популярны — мужчины и женщины следили за модой, делая стрижки и бритьё. Чистота и аккуратность считались знаком хорошего воспитания и статуса.
</a:t>
            </a:r>
            <a:endParaRPr lang="en-US" sz="115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Парикмахерские и стрижки
</a:t>
            </a:r>
            <a:endParaRPr lang="en-US" sz="1573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уход за собой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римской повседневности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римлян оказал глубокое влияние на европейскую культуру и традиции. Архитектура, праздники, образованность и обычаи, сформировавшиеся тогда, продолжают влиять на современный мир.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2026-05-10T13:07:02Z</dcterms:created>
  <dcterms:modified xsi:type="dcterms:W3CDTF">2026-05-10T13:07:02Z</dcterms:modified>
</cp:coreProperties>
</file>