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Заклятие смехом в литературе: как юмор разоблачает страх, ложь и власть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Смех в литературе открывает правду о человеке и обществе.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народного веселья к литературному смеху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комизм вырос из праздника, ярмарки и карнавального перевёртыша ролей. В литературе он стал инструментом сатиры, иронии и пародии, позволяя увидеть ложь, слабость и несвободу там, где внешне всё выглядит благополучно.
</a:t>
            </a:r>
            <a:endParaRPr lang="en-US" sz="9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точнее распознаётся форма смеха, тем яснее смысл эпизода и характер героя.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5204650" y="37514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Литературоведческая классификация форм комического
</a:t>
            </a:r>
            <a:endParaRPr lang="en-US" sz="7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120842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266967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форм комического помогают точнее различать авторскую оценку и реакцию читателя.
</a:t>
            </a:r>
            <a:endParaRPr lang="en-US" sz="239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9547" y="75"/>
            <a:ext cx="4811985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3800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смеховая культура и образ ярмарочного мира
</a:t>
            </a:r>
            <a:endParaRPr lang="en-US" sz="18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927648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Праздничный переворот норм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Народный смех рождался в масках, переодевании, шутовстве и общей игре. На празднике привычные роли временно менялись, а серьёзный порядок становился предметом насмешки.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3481426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балагана к литературному карнавалу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унаследовала этот опыт и превратила его в карнавальные сцены, гротеск и сатиру. Поэтому ярмарка, скоморохи и кукольный театр остаются узнаваемыми образами истоков комического.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смеха в литературе и культуре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комическое работает не только как развлечение, но и как способ оценки мира.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первом плане — разоблачение и критика; эмоциональная разрядка поддерживает этот эффект, не заменяя его.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для учебного анализа, составлена по функциям комического в литературе
</a:t>
            </a:r>
            <a:endParaRPr lang="en-US" sz="7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875" y="1789450"/>
            <a:ext cx="239400" cy="23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8100" y="1789450"/>
            <a:ext cx="239400" cy="23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4313" y="1789450"/>
            <a:ext cx="209475" cy="23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15325" y="1798083"/>
            <a:ext cx="249900" cy="222133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комическое важно для понимания человека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26162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Самооценка против реальности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Смешным персонажа делает разрыв между тем, кем он себя считает, и тем, как его видят другие. Литература точно фиксирует этот разрыв через поведение, речь и поступки.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512862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выдаёт героя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штампы, неуместные слова и пустые рассуждения часто разоблачают персонажа лучше прямой авторской оценки. В речи слышны его страх, тщеславие или духовная бедность.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76409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Типичный герой XIX века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Чиновник, помещик, мнимый интеллектуал или носитель ложной значительности становятся удобными типами для комического анализа. В них смешное связано не с внешностью, а с внутренней несоразмерностью.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015330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Смех как точная диагностика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Комическое не просто вызывает улыбку, а показывает скрытую неадекватность характера. Через иронию и нелепую деталь читатель видит человека яснее, чем через прямое осуждение.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2181323"/>
            <a:ext cx="4873500" cy="11037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комического в школьном анализе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различать формы комического и видеть, как меняется сила авторской оценки.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комического различаются степенью остроты: от доброжелательной улыбки до беспощадного обличения.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Литературоведческая классификация видов комического
</a:t>
            </a:r>
            <a:endParaRPr lang="en-US" sz="7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Гоголь: смех, который одновременно смешит и пугает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«Ревизор»: город, живущий страхом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комедии чиновники боятся не столько ревизора, сколько собственного разоблачения. Их суета, взаимные подозрения и мгновенная готовность поверить слуху создают смешную, но тревожную картину общества, построенного на лжи и самообмане.
</a:t>
            </a:r>
            <a:endParaRPr lang="en-US" sz="10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«Мёртвые души»: пустота за внешней важностью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Гоголь показывает, как внешняя представительность скрывает духовную мертвенность. Помещики и чиновники выглядят ярко и даже забавно, но за комизмом проступает нравственная пустота, делающая смех особенно горьким.
</a:t>
            </a:r>
            <a:endParaRPr lang="en-US" sz="10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Карнавальный город как образ мира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Гоголя смешное часто напоминает ярмарочный спектакль, где всё кажется шумным, преувеличенным и нелепым. Но именно эта театральность помогает увидеть не частный курьёз, а глубокую внутреннюю катастрофу общества.
</a:t>
            </a:r>
            <a:endParaRPr lang="en-US" sz="100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работает литературное разоблачение через смех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комическая деталь превращается в нравственную оценку персонажа и ситуации.
</a:t>
            </a:r>
            <a:endParaRPr lang="en-US" sz="111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Салтыков-Щедрин: смех как форма гражданского обличения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делает смех оружием против чиновничьего произвола и общественной несправедливости. В его сатире смешное почти всегда оборачивается обвинением системы, а не отдельного человека.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225588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«Истории одного города» и сказках гротеск доводит реальность до абсурда, чтобы показать уродство власти и привычку подданных к страху. Комическое здесь не утешает, а заставляет увидеть разрушение достоинства.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189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Щедринский юмор не бывает добродушным: он вскрывает механизм, в котором человек превращается в функцию. Поэтому смех у писателя звучит как гражданский приговор и проверка нравственной зрелости общества.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Степень сатирической остроты в литературных произведениях
</a:t>
            </a:r>
            <a:endParaRPr lang="en-US" sz="2128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условна: она показывает не художественную ценность, а силу общественного обличения и резкость комического эффекта.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Гротеск и социальная критика усиливают сатиру; лиризм и сочувствие смягчают её тон, не отменяя глубины смысла.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Экспертная оценка по материалам школьного анализа русской литературы XIX–XX веков
</a:t>
            </a:r>
            <a:endParaRPr lang="en-US" sz="7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Чехов: смешное как форма грустной правды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5851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1880-е: ранняя юмористическая проза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коротких рассказах и сценках Чехов оттачивает лаконичный юмор: смешное рождается из бытовой нелепости, говорящей детали и точной интонации.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097175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1904: «Вишнёвый сад»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финальной пьесе смешное и печальное особенно тесно переплетены: герои говорят легко, но за их словами слышится утрата и внутренняя пустота.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181513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1890-е: зрелые рассказы и драма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Комизм становится психологическим: за шуткой проступают одиночество, усталость от жизни и неспособность героев к настоящему взаимопониманию.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956000" cy="89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Смех в драме и театре: от сцены к общественному смыслу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драме комическое возникает из живой речи, столкновения характеров и сценического недоразумения, поэтому зритель быстрее героя замечает его ошибку и чувствует сатирический подтекст.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 усиливает общественный смысл смеха: реплика, пауза, жест и мизансцена показывают не только смешное положение, но и устройство среды, которая его порождает.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525" y="1283033"/>
            <a:ext cx="8625000" cy="19533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Литературные приёмы, создающие комический эффект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Приёмы комического и их основная функция в тексте.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689510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Комизм создаётся системой приёмов: каждый из них по-своему управляет дистанцией между изображением и авторской оценкой.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59525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анализ художественных средств в русской литературе
</a:t>
            </a:r>
            <a:endParaRPr lang="en-US" sz="7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признаки делают персонажа смешным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внутреннее расхождение между самопрезентацией героя и его реальным поведением, тем заметнее сатирический эффект.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комизм проявляется там, где уверенность героя не подтверждается поступками и речью.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типическим персонажам русской сатиры и комедии
</a:t>
            </a:r>
            <a:endParaRPr lang="en-US" sz="7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смешной детали к нравственному выводу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комическая деталь запускает цепочку читательского восприятия и приводит к оценке героя.
</a:t>
            </a:r>
            <a:endParaRPr lang="en-US" sz="111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856" y="1405400"/>
            <a:ext cx="231188" cy="20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2856" y="3057275"/>
            <a:ext cx="231188" cy="20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84650" y="1414670"/>
            <a:ext cx="233700" cy="1869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84650" y="3066545"/>
            <a:ext cx="233700" cy="18696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 перевёрнутого мира и карнавала в литературе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66080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Маска и роль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Переодевание и смена масок разрушают привычную серьёзность, показывая, что социальная роль часто оказывается не сущностью, а условностью.
</a:t>
            </a:r>
            <a:endParaRPr lang="en-US" sz="1137" dirty="0"/>
          </a:p>
        </p:txBody>
      </p:sp>
      <p:sp>
        <p:nvSpPr>
          <p:cNvPr id="10" name="Text 3"/>
          <p:cNvSpPr txBox="1"/>
          <p:nvPr/>
        </p:nvSpPr>
        <p:spPr>
          <a:xfrm>
            <a:off x="660800" y="30571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под сомнением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Смех снимает ореол неприкосновенности с чина и власти, заставляя увидеть их человеческую слабость, страх и зависимость от мнения окружающих.
</a:t>
            </a:r>
            <a:endParaRPr lang="en-US" sz="1137" dirty="0"/>
          </a:p>
        </p:txBody>
      </p:sp>
      <p:sp>
        <p:nvSpPr>
          <p:cNvPr id="11" name="Text 4"/>
          <p:cNvSpPr txBox="1"/>
          <p:nvPr/>
        </p:nvSpPr>
        <p:spPr>
          <a:xfrm>
            <a:off x="478385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Перевёрнутые иерархии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карнавальном мире низкое может казаться сильнее высокого, а официальная важность — смешнее живой народной свободы и смекалки.
</a:t>
            </a:r>
            <a:endParaRPr lang="en-US" sz="1137" dirty="0"/>
          </a:p>
        </p:txBody>
      </p:sp>
      <p:sp>
        <p:nvSpPr>
          <p:cNvPr id="12" name="Text 5"/>
          <p:cNvSpPr txBox="1"/>
          <p:nvPr/>
        </p:nvSpPr>
        <p:spPr>
          <a:xfrm>
            <a:off x="4783850" y="30571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и предел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Карнавал дарит ощущение освобождения, но в литературе оно всегда ограничено авторской мыслью: смех остаётся связанным с нравственной оценкой происходящего.
</a:t>
            </a:r>
            <a:endParaRPr lang="en-US" sz="113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956000" cy="89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тема особенно понятна старшеклассникам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Старшеклассники ежедневно сталкиваются с иронией, быстрыми репликами и публичной оценкой в классе и в сети, поэтому легко узнают, как шутка поддерживает общение или ранит человека.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помогает различать дружеский юмор, самоиронию и насмешку: именно эта граница учит ответственности за слово и показывает, что смех может быть как союзником, так и оружием.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Ответственный юмор в литературе и жизни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Ответственный юмор начинается с точного наблюдения: он замечает слабость, смешную деталь или противоречие, но не превращает человека в объект унижения.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2463596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требует нравственной меры: удачная шутка вскрывает ложь, самодовольство и фальшь, а не бьёт по тем, кто слабее или беззащитнее.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4665597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Эмпатия делает смех убедительным: если автор понимает внутреннюю сложность героя, комическое не обедняет образ, а раскрывает его глубже и честнее.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6867599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Уместность и чувство последствий особенно важны сегодня, когда одна реплика быстро становится публичной; хороший юмор соединяет свободу слова с уважением к другому.
</a:t>
            </a:r>
            <a:endParaRPr lang="en-US" sz="98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Смех, который помогает видеть правду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смех не только развлекает: он разоблачает ложь, выявляет характер и направляет читателя к нравственной оценке. Именно поэтому он остаётся художественной силой и инструментом ответственности.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2026-05-23T17:02:11Z</dcterms:created>
  <dcterms:modified xsi:type="dcterms:W3CDTF">2026-05-23T17:02:11Z</dcterms:modified>
</cp:coreProperties>
</file>