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с причастиями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или раздельно? Разберём правило по шагам.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сочетает признаки глагола и прилагательного, поэтому в нём легко ошибиться. Чтобы выбрать написание НЕ, важно смотреть не только на слово, но и на соседние слова в предложении.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узнаём и проверяем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с причастиями пишется слитно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НЕ не употребляются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причастие без НЕ в языке не используется, написание становится слитным. Так пишутся слова негодующий, ненавидимый, недоумевающий: здесь НЕ входит в состав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зависимых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возможно и тогда, когда у причастия нет зависимых слов и нет противопоставления. Примеры: непрочитанная книга, невыполненное задание, некрашеный забор.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становится частью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случаях НЕ не отделяется от причастия и не воспринимается как отдельное отрицание. Именно поэтому важно сначала проверить, есть ли вокруг слова условия для раздельного написания.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 НЕ с причастием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помогает избежать ошибки в орфограмме.
</a:t>
            </a:r>
            <a:endParaRPr lang="en-US" sz="2971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и раздельное написание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уточняется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показывают, кем, когда, как или в какой степени совершается действие. Из-за этого причастие с НЕ чаще пишется раздельно: не прочитанная мною книга, не выполненное вовремя задание.
</a:t>
            </a:r>
            <a:endParaRPr lang="en-US" sz="1388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увидеть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зависимые слова часто выражены простыми и знакомыми словами: мною, вчера, дома, до конца, вовремя. Они помогают быстро заметить, что перед нами не слитное написание.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проверять по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 причастия можно задать вопрос к дополнительному слову, это важный сигнал для раздельного написания. Такая проверка особенно полезна в длинных предложениях с несколькими членами.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841994"/>
            <a:ext cx="4328400" cy="1877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примеры и обратите внимание на условия выбора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и противопоставление чаще всего требуют раздельного написания, а отсутствие таких условий ведёт к слитному.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орфографии: НЕ с причастиями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слитного и раздельного написания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8652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 союзом 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сопоставляются два признака, НЕ пишется раздельно. Союз, а показывает выбор между ними: не написанное, а напечатанное письмо.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задаёт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делает отрицание самостоятельным, поэтому НЕ нельзя присоединять к причастию. Так же пишутся: не решённая, а только начатая задача.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в одном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противопоставление легко заметить по двум однородным словам или оборотам. Например: не выученное, а повторённое правило.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примеры с зависимыми словами и противопоставлением, поэтому именно они требуют особого 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проверять несколько признаков сразу: одно правило не работает без контекста и формы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«НЕ с причастиями»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чаще всего влияют на выбор написания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причастий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обязательно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с НЕ пишутся раздельно: работа не выполнена, письмо не прочитано, задача не решена. Это правило нужно запомнить как одно из самых надёжных.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сообщает о результате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обычно называет уже достигнутый результат действия и часто входит в состав сказуемого. Поэтому она ведёт себя иначе, чем полная форма причастия.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причина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путают краткие и полные причастия, особенно если предложение короткое. Чтобы не ошибиться, полезно сначала определить форму слова, а потом выбирать написание.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забор — два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выглядеть одинаково, но вести себя по-разному. В сочетании не крашеный, а белёный забор есть противопоставление, поэтому НЕ пишется раздельно. Если же слово обозначает обычный признак предмета, например некрашеный забор, оно пишется слитно.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подсказывает написание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признак связан с действием: кто-то красил, решал, читал. У прилагательного признак воспринимается как более постоянный, и слово чаще описывает предмет как его свойство. Поэтому в орфограмме важно смотреть не только на форму, но и на смысл.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причастие с прилагательным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уроке важно запомнить сразу: ненавидимый, негодующий, недоумевающий.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школьных примера помогают увидеть особую группу слов, где НЕ уже стало частью слова и пишется слитно.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урока, примеры для 7 класса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450802"/>
            <a:ext cx="4296900" cy="18640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контекст меняет написание НЕ с причастиями.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 и противопоставление чаще всего требуют раздельного написания, а отсутствие этих условий ведёт к слитному варианту.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урока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для запоминания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орфограммы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выбора написания НЕ с причастием в школьных упражнениях.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564" y="1594399"/>
            <a:ext cx="350400" cy="28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6251" y="1565209"/>
            <a:ext cx="254025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 7 класса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пропускают слова, которые уточняют действие: мною, вчера, вовремя, до конца. Из-за этого причастие ошибочно пишут слитно, хотя по правилу нужно раздельное написание.
</a:t>
            </a:r>
            <a:endParaRPr lang="en-US" sz="1373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краткую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нередко принимают за полные и пишут вместе с НЕ. Но в краткой форме написание обычно раздельное, потому что слово входит в состав сказуемого.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некрашеный вызывают сомнение: ученик не всегда различает признак по действию и постоянный признак предмета. Поэтому важно смотреть не только на форму, но и на смысл.
</a:t>
            </a:r>
            <a:endParaRPr lang="en-US" sz="1362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Теряются в длинном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много уточнений, ученики реже замечают противопоставление и зависимые слова. В таких случаях помогает пошаговая проверка: часть речи, контекст и форма.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точную статистику, а типичное распределение учебных случаев на уроке и в упражнениях.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зависимые слова и противопоставление, поэтому именно их нужно проверять в первую очередь.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урока русского языка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написания НЕ с причастиями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выполненное вовремя домашнее задание сразу подсказывает раздельное написание: есть зависимое слово вовремя, которое уточняет, когда именно действие не было завершено.
</a:t>
            </a:r>
            <a:endParaRPr lang="en-US" sz="1307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наизусть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выученное накануне стихотворение тоже пишется раздельно. Слово накануне показывает время действия и помогает увидеть, что у причастия есть зависимое слово.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проектом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законченная до конца работа над проектом хорошо знакома каждому школьнику. Сочетание до конца делает действие конкретным и требует раздельного написания НЕ.
</a:t>
            </a:r>
            <a:endParaRPr lang="en-US" sz="13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81017"/>
            <a:ext cx="4328400" cy="23997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пишется НЕ в каждом примере, и назови причину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решение определяется не только словом, но и окружением: зависимыми словами, формой и смыслом 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теме урока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проверь себя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быстрого запоминания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38582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действительно ли перед тобой причастие. Если слово обозначает признак по действию, переходи к следующему шагу и смотри на его окружение в предложении.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250084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зависимые слова или противопоставление с союзом а, выбирай раздельное написание. Краткая форма тоже обычно требует раздельного написания НЕ.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06750" y="3623396"/>
            <a:ext cx="5299500" cy="9553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без НЕ не употребляется, НЕ входит в состав слова и пишется слитно. Именно поэтому важно не угадывать, а проверять каждое условие по порядку.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темами орфографии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темах с НЕ важны часть речи и смысл предложения. Поэтому правило с причастиями легче запомнить, если видеть его рядом с орфограммами о прилагательных и глаголах.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прилагательные, и причастия могут писаться слитно или раздельно, но причины выбора различаются. У причастия особенно важны зависимые слова, противопоставление и краткая форма.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связь правил между собой, он реже ошибается в диктантах и изложениях. Орфография становится не набором отдельных исключений, а понятной системой.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с причастиями зависит от формы слова и от контекста. Если последовательно проверить все признаки, правильное написание можно выбрать уверенно и без случайного угадывания.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2026-05-28T09:54:05Z</dcterms:created>
  <dcterms:modified xsi:type="dcterms:W3CDTF">2026-05-28T09:54:05Z</dcterms:modified>
</cp:coreProperties>
</file>