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протокол: кто платит за развитие экономики и загрязнение окружающей среды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рост, выбросы и цена экологических решений связаны между собой.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индустриального роста к климатическим обязательствам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XX века промышленность, транспорт и энергопотребление росли быстрее, чем экологические меры. Киотский протокол стал первым международным ответом, который попытался связать развитие экономики с ограничением выбросов.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были зафиксированы первые количественные цели для части стран с учётом их исторической ответственности.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Рамочная конвенция ООН об изменении климата, Киотский протокол, 1997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точкой, когда климатическая политика превратилась в международное обязательство, а не только в призыв к действию.
</a:t>
            </a:r>
            <a:endParaRPr lang="en-US" sz="193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стран и различие в обязательствах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равенство ролей, а разный масштаб ответственности: от жёстких лимитов до отсутствия количественных ограничений.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исторический вклад и уровень развития, тем жёстче климатические обязательства; схема также выделяет политические исключения.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и решения Конференции сторон РКИК ООН, 1997–2012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энергетика как главные источники выбросов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промышленность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 цементное производство требуют очень много тепла и сырья, а значит, напрямую связаны с высокой энергоёмкостью, выбросами CO2 и затратами на экологическую модернизацию.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15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Автомобильные, железнодорожные и авиационные перевозки увеличивают потребление топлива, особенно в крупных агломерациях, где спрос на передвижение постоянно растёт вместе с экономической активностью.
</a:t>
            </a:r>
            <a:endParaRPr lang="en-US" sz="1157" dirty="0"/>
          </a:p>
        </p:txBody>
      </p:sp>
      <p:sp>
        <p:nvSpPr>
          <p:cNvPr id="12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Жилищно-коммунальный сектор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Отопление зданий, изношенные сети и потери энергии в системе снабжения делают коммунальную инфраструктуру скрытым, но очень значимым источником лишних выбросов и финансовых потерь.
</a:t>
            </a:r>
            <a:endParaRPr lang="en-US" sz="1252" dirty="0"/>
          </a:p>
        </p:txBody>
      </p:sp>
      <p:sp>
        <p:nvSpPr>
          <p:cNvPr id="13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Тепловые электростанции сжигают уголь, газ и мазут в больших объёмах, поэтому именно здесь модернизация оборудования и повышение эффективности дают наиболее заметный эффект для сокращения выбросов.
</a:t>
            </a:r>
            <a:endParaRPr lang="en-US" sz="112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расходы на снижение выбросов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кто финансирует меры, кто получает результат и почему средства идут туда, где сокращение выбросов обходится дешевле.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направляется в те проекты, где экологический эффект достигается при наименьших издержках для экономики.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и механизмы гибкости РКИК ООН
</a:t>
            </a:r>
            <a:endParaRPr lang="en-US" sz="8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949" y="2273975"/>
            <a:ext cx="275400" cy="24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реально оплачивает экологический переход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задаёт правила игры: вводит стандарты, собирает налоги, предоставляет льготы и субсидии. Оно несёт расходы на контроль, но получает более чистую среду и устойчивую инфраструктуру.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оплачивают модернизацию оборудования, фильтры, учёт выбросов и новые технологии. Для них это затраты сегодня, но в будущем — меньше потерь ресурсов и ниже риск штрафов.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Потребители ощущают переход через тарифы на электричество, отопление и транспорт. Однако в перспективе выигрывают те регионы, где снижаются загрязнение воздуха, энергозатраты и нагрузка на здоровье.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Краткосрочные и долгосрочные экономические эффекты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зависит от времени: сначала нужны вложения, затем появляется экономия топлива, энергии и ресурсов.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инвестиции повышают издержки сегодня, но создают более сильную экономическую отдачу в будущем.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на основе логики Киотского протокола и мер энергосбережения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часть стран не поддержала Киото полностью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3242093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Неравные обязательства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критиковали соглашение за то, что развивающиеся экономики не получили таких же жёстких целей, хотя их выбросы тоже быстро росли вместе с промышленностью.
</a:t>
            </a:r>
            <a:endParaRPr lang="en-US" sz="1422" dirty="0"/>
          </a:p>
        </p:txBody>
      </p:sp>
      <p:sp>
        <p:nvSpPr>
          <p:cNvPr id="9" name="Text 3"/>
          <p:cNvSpPr txBox="1"/>
          <p:nvPr/>
        </p:nvSpPr>
        <p:spPr>
          <a:xfrm>
            <a:off x="6214191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цена выполнения целей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вышла из соглашения, когда оценка затрат показала, что выполнение национальных обязательств может стать слишком тяжёлым для экономики и бюджета.
</a:t>
            </a:r>
            <a:endParaRPr lang="en-US" sz="14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1768058"/>
            <a:ext cx="26490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потери конкурентоспособности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правительства опасались, что строгие ограничения повысят себестоимость производства, а предприятия просто перенесут выпуск товаров туда, где экологические требования слабее.
</a:t>
            </a:r>
            <a:endParaRPr lang="en-US" sz="14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научных данных к рынку квот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логику Киотского протокола: климатические данные превращаются в обязательства, меры и экономические стимулы.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карте Киотского протокола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с пониженных выбросов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спад 1990-х сократил промышленное производство и энергопотребление, поэтому Россия вошла в систему Киото с относительно низким уровнем выбросов по сравнению с базовым 1990 годом. Это создало запас квот и пространство для манёвра.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энергии и заводов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имели крупные промышленные узлы и энергетические центры, где сосредоточены основные источники выбросов. На карте это видно по неравномерному распределению нагрузки: северо-запад, Урал, Сибирь и Центральная Россия решают разные задачи модернизации.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как экономический ресурс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государства и отдельных компаний избыточные единицы сокращения выбросов стали не только экологическим показателем, но и инструментом внешнеэкономического обмена. Так климатическая политика связалась с географией хозяйства, ресурсами и территориальной структурой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отрасли выигрывают, а какие теряют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 усиливают давление на энергоёмкие производства, но одновременно расширяют спрос на технологии экономии ресурсов и цифровой контроль выбросов.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энергозатраты и износ оборудования, тем больше потери; наиболее устойчивыми оказываются отрасли, связанные с модернизацией и новыми технологиями.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аналитический рейтинг на основе логики Киотского протокола и структуры отраслевых эффектов
</a:t>
            </a:r>
            <a:endParaRPr lang="en-US" sz="80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Киотский протокол связал науку и контроль выбросов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климат становится темой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ростом концентрации парниковых газов и доклады МГЭИК сделали изменение климата международной проблемой, а не только вопросом отдельных стран.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1997: принятие в Киото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договорились о первых количественных обязательствах по сокращению выбросов, а также о механизмах отчётности, проверки и гибких инструментах реализации.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2008–2012: первый период обязательств
</a:t>
            </a:r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практическая проверка системы: страны отчитывались о результатах, сравнивали базовые уровни выбросов и использовали торговлю квотами и проекты сокращения.
</a:t>
            </a:r>
            <a:endParaRPr lang="en-US" sz="12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917780"/>
            <a:ext cx="4782600" cy="1955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Позиции ключевых стран и регионов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различались правовые статусы и экономические мотивы участников Киотского протокола.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соглашения чаще была связана с технологической модернизацией, а сопротивление — с опасением роста издержек и неравным распределением обязательств.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ООН, национальные позиции стран-участниц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получает выгоду от экологической политики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инвесторы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Компании, которые заранее вложились в энергоэффективность, позже тратят меньше на модернизацию и легче выполняют нормы. Их преимущества накапливаются за счёт экономии топлива и снижения платежей.
</a:t>
            </a:r>
            <a:endParaRPr lang="en-US" sz="1161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лидеры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сильной наукой и промышленной базой получают спрос на оборудование для очистки, мониторинга и энергосбережения. Экологические стандарты превращаются для них в источник экспорта и роста.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с чистым воздухом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Территории, где предприятия обновляют производство, выигрывают не только экономически, но и социально. Улучшение качества воздуха уменьшает нагрузку на здравоохранение и повышает привлекательность жизни.
</a:t>
            </a:r>
            <a:endParaRPr lang="en-US" sz="1161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Бюджеты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выбросов и потерь энергии, тем ниже риск штрафов, аварийных расходов и срочных антикризисных мер. Экологическая политика делает будущие расходы более предсказуемыми и управляемыми.
</a:t>
            </a:r>
            <a:endParaRPr lang="en-US" sz="116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Киото и причины неполного результата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показывает, почему соглашение не охватило все выбросы и потребовало более широких международных договорённостей.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принципа «кто загрязнил больше, тот и платит больше»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Развивающиеся страны считают спорным требование сразу ограничивать рост, если их промышленность ещё не достигла уровня богатых экономик. Для них приоритетом остаются рабочие места, инфраструктура и повышение качества жизни.
</a:t>
            </a:r>
            <a:endParaRPr lang="en-US" sz="1322" dirty="0"/>
          </a:p>
        </p:txBody>
      </p:sp>
      <p:sp>
        <p:nvSpPr>
          <p:cNvPr id="9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Компромисс Киото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Протокол попытался совместить справедливость и право на развитие: часть государств получила строгие обязательства, а часть — более мягкий режим. Это сделало соглашение политически возможным, но не полностью универсальным.
</a:t>
            </a:r>
            <a:endParaRPr lang="en-US" sz="1322" dirty="0"/>
          </a:p>
        </p:txBody>
      </p:sp>
      <p:sp>
        <p:nvSpPr>
          <p:cNvPr id="10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логика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выглядит убедительно, потому что именно индустриально развитые страны десятилетиями наращивали выбросы вместе с ростом промышленности, транспорта и потребления энергии. Поэтому их вклад в проблему особенно велик.
</a:t>
            </a:r>
            <a:endParaRPr lang="en-US" sz="12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модели оплаты экологического перехода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модель по-разному распределяет нагрузку между бизнесом, государством и потребителями, поэтому выбор механизма зависит от целей и скорости реформ.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устойчивый результат даёт сочетание моделей: платежи создают стимул, квоты формируют рынок, а инвестиции уменьшают будущие издержки.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учебный анализ механизмов экологической политики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для современной экономики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не исчезает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ограничения не останавливают развитие, а заставляют менять его направление. Страны и регионы, которые раньше переходят к чистой энергетике, получают более мягкую адаптацию и меньшие будущие потери.
</a:t>
            </a:r>
            <a:endParaRPr lang="en-US" sz="1087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важнее отсрочки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зданий, транспорта и производства требует затрат сейчас, но снижает расходы позже. Чем дольше откладываются решения, тем дороже становятся переход и восстановление после экологических рисков.
</a:t>
            </a:r>
            <a:endParaRPr lang="en-US" sz="1087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имеет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ресурсов, предприятий и городов определяет, где выбросы выше, а меры эффективнее. Для географии это показывает прямую связь между природными условиями, хозяйством и качеством среды.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выигрывает там, где развиваются энергоаудит, мониторинг, транспортная инфраструктура и технологии переработки. Именно эти направления формируют новые рабочие места и более устойчивую структуру хозяйства.
</a:t>
            </a:r>
            <a:endParaRPr lang="en-US" sz="10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не бывает бесплатным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показал простую истину: за выбросы всегда кто-то платит — государство, бизнес или граждане. Вопрос лишь в том, будет ли цена высокой сейчас или ещё выше в будущем.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2026-06-03T05:40:48Z</dcterms:created>
  <dcterms:modified xsi:type="dcterms:W3CDTF">2026-06-03T05:40:48Z</dcterms:modified>
</cp:coreProperties>
</file>