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Войны и революции в Азии, 1940–1970-е годы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войн, революций и обретения независимости в Восточной и Юго-Восточной 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региона: перемены и борьба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XX века Восточная и Юго-Восточная Азия переживали масштабные изменения: упадок колониального влияния, рост национальных движений и формирование новых государств. Это время стало началом новой эпохи для региона.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 национальные движения: начало новой эры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Японии и вакуум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капитуляции Японии в 1945 году колонии в Азии остались без жесткого контроля. Это вызвало появление националистических групп, стремившихся к независимости и самоуправлению.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борьбы в Корее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Корейцы начали массовое движение за освобождение от японской оккупации. Война разрушила колониальные структуры, и национальные силы стали сильнее, формируя основы будущих государств.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и Индонезия: путь к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национально-освободительные движения перешли в вооруженную борьбу против бывших колониальных держав. Война стала триггером для создания новых государственных границ и политических сил.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94215"/>
            <a:ext cx="4794300" cy="19247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колониальных владений и независимых государств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статуса ключевых стран в 1940 и 1970 годах демонстрирует процесс освобождения и формирования государств.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деколонизации активно прошёл с середины 1940-х до 1970-х годов, изменив политическую карту региона.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деколонизации,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революция: путь к созданию КНР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между коммунистами и гоминьдановцами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1946–1949 годов определил будущее страны: борьба за власть велась с огромными человеческими потерями, в итоге коммунисты под руководством Мао Цзэдуна одержали победу.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КНР и первые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октября 1949 года была провозглашена Китайская Народная Республика. Начались масштабные реформы: земельная собственность перераспределялась, промышленность национализировалась, устанавливался новый политический строй.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1945 года Индонезия объявила независимость сразу после ухода японцев. Но колониальная война с Нидерландами продолжалась ещё несколько лет.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Индонезии к независимости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была официально признана независимость. Началось формирование национального правительства и создание демократических институтов в стране.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Индокитая и война с Францией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конфликт и битва при Дьенбьенфу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1946 по 1954 год вьетнамские силы боролись за освобождение от французского господства. Победа при Дьенбьенфу стала ключевым моментом в войне и переломом во всей кампании.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Женевских соглашений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1954 году договоры обеспечили независимость Вьетнама, Лаоса и Камбоджи. Вьетнам временно разделили на Северный и Южный по 17-й параллели, что предвещало новые конфликты.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6068"/>
            <a:ext cx="209400" cy="16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815" y="3197877"/>
            <a:ext cx="195825" cy="223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участие в национально-освободительных движениях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широких слоёв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движение вливались молодёжь, крестьяне и рабочие, активно поддерживая национальные цели и сопротивление колониалам.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агитация и создание подпольных групп, которые формировали массовую базу и поддерживали боевые действия.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самоопределения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националистических и антиколониальных идей способствовало укреплению сплочённости общества.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государств, 1940–1970-е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три десятилетия регион пережил масштабную деколонизацию, увеличив число суверенных наций более чем в пять раз.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стран отражает успех национальных движений и падение влияния колониальных держав после войны.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журналы по региональной политике, 2022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война: причины и последствия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от японской оккупации Корея была разделена на Север и Юг по 38-й параллели. Идеологические и политические противоречия привели к вооружённому конфликту в 1950 году.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длилась три года, унесла около 3 миллионов жизней и закончилась перемирием. Разделённый полуостров остался символом противостояния Востока и Запада.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война: интервенции и последствия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вмешательство США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поддерживали Южный Вьетнам, отправляя войска и ресурсы для борьбы с коммунистами. Это вызвало большое усиление конфликта и международное напряжение в регионе.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соседних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Лаос и Камбоджа стали ареной военных действий, что привело к дестабилизации и распространению конфликта за пределы Вьетнама. Влияние войны затронуло всю Юго-Восточную Азию.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 объединением страны под коммунистическим правлением в 1975 году. Потери превысили 2 миллиона человек, а последствия сохраняются в регионе до сих пор.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войн миллионы людей были вынуждены покинуть свои дома, что вызвало разрушение инфраструктуры и ухудшение экономической ситуации.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млн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стали беженцами из Индокитая в 1970-х годах, создавая масштабный гуманитарный кризис в регионе.
</a:t>
            </a:r>
            <a:endParaRPr lang="en-US" sz="2194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отчёты ООН по беженцам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Камбоджа: режим «красных кхмеров» и геноцид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 власти «красных кхмеров»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1975 году Пол Пот и его сторонники установили радикальную коммунистическую власть, начав кардинальные социальные эксперименты и массовые репрессии против народа страны.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последствия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1975 по 1979 годы погибло около четверти населения страны — около 2 миллионов человек из-за насилия, голода и принудительного труда, вызвав демографический кризис.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независимые государства Юго-Восточной Азии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годы независимости, бывших колониальных метрополий и особенности первых лет суверенитета у основных стран региона.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страны обрели независимость к концу 1950-х, сменив колониальные режимы на собственные правительства.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деколонизации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перевороты и политическая нестабильность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Таиланде в 1940–1970-х годы происходило множество военных переворотов, что препятствовало стабильному развитию гражданского общества и политической системы.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Вьетнаме неоднократно сменялись власти в условиях конфликтов, что создавалo напряжённую обстановку и неустойчивость управленческих структур.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Индонезии после 1965 года военные получили контроль над правительством, ограничив свободы и установив авторитарный режим, определив политический курс страны.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Китая в региональных изменениях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КНР в 1949 году стало ключевым фактором для укрепления коммунистических движений в Юго-Восточной Азии, усиливая их влияние и поддержку.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активно содействовал партиям и организациям во Вьетнаме, Лаосе и Камбодже, что способствовало расширению социалистического лагеря в регионе.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Холодной войны конкурентное противостояние между капиталистическим Западом и социалистическим Востоком приобрело новое напряжение на азиатском направлении.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Китая стала неотъемлемой частью геополитики, влияя на ход конфликтов и процессы деколонизации в регионе.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СССР и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КНР выступали в роли главных спонсоров и поставщиков оружия коммунистическим движениям и режимам, включая Вьетнам, Северную Корею и Камбоджу, усиливая региональные конфликты.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США и их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предоставляли военную и экономическую помощь южнокорейским и южновьетнамским правительствам. Кроме того, Вашингтон содействовал обороне Таиланда и Филиппин как части стратегии сдерживания коммунизма.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влияние сверхдержав на регион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перемены после конфликтов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активно развивалась урбанизация — люди массово переезжали в города, что способствовало росту промышленности и новых социальных связей.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образования обновлялись, увеличивался уровень грамотности, а молодёжь всё активнее участвовала в политической и общественной жизни своих стран.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массовых СМИ дало возможность быстро распространять новые идеи и влиять на общественное сознание, формируя современные взгляды населения.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преобразования и интеграция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годы: первые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и Малайзия начали индустриализацию и реформы в сельском хозяйстве, создавая прочный фундамент экономического развития.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 год: создание АСЕАН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государств Юго-Восточной Азии была создана для улучшения сотрудничества и экономической интеграции среди стран региона.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годы: рост экспорта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стали активнее участвовать в мировой торговле, развивая экспортные отрасли и укрепляя национальную экономику.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сотрудничество привели к большей стабильности и снижению зависимости от иностранных держав.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войн и революций в Азии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революции сформировали современное лицо региона, способствовали возникновению новых государств и глубоким социально-экономическим переменам, определив перспективы развития Азии на долгие десятилетия.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2026-05-11T02:33:14Z</dcterms:created>
  <dcterms:modified xsi:type="dcterms:W3CDTF">2026-05-11T02:33:14Z</dcterms:modified>
</cp:coreProperties>
</file>