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точки к телу: как строится геометрия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точки к объёму: простые шаги геометрии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эта тема нужна в 9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плоские фигуры и пространственные тела связаны общими признаками: длиной, площадью поверхности и объёмом. Эти знания помогают понимать следующие разделы геометрии и применять их в черчении, строительстве и повседневных расчётах.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414" y="1783200"/>
            <a:ext cx="213075" cy="28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100596"/>
            <a:ext cx="271200" cy="21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54167"/>
            <a:ext cx="271200" cy="241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как исходный элемент геометрии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не имеет размеров, но точно указывает место на плоскости или в пространстве. Именно с неё начинается любое построение, когда важно задать исходную опору для дальнейших фигур.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множества точек образуются отрезки, лучи и линии. Постепенно из них складываются более сложные фигуры, а затем и поверхности геометрических тел, которые уже можно рассматривать как объекты в пространстве.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координатами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точка помогает задавать координаты и точно описывать положение объектов. Благодаря этому можно строить чертежи, сравнивать фигуры и находить нужные элементы без лишних слов.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простого к сложному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 — это самый простой геометрический объект. Она не измеряется как предмет, но служит началом для всех остальных объектов, от линий и фигур до поверхностей и тел.
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новым уровнем размерности к объекту добавляется новый способ описания: положение, длина, площадь, объём.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0D к 3D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появляется только у трёхмерных тел, поэтому плоские фигуры нельзя измерять как пространственные объекты.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геометрии для 9 класса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плоского контура к объёмной форме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 — разные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фигура в плоскости может стать основанием или гранью тела в пространстве. Так квадрат связан с кубом, а прямоугольник — с прямоугольным параллелепипедом.
</a:t>
            </a:r>
            <a:endParaRPr lang="en-US" sz="1262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не даёт объёма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фигура имеет границу и внутреннюю область, но не занимает объём. Поэтому её можно измерять по длине сторон и площади, но не по вместимости пространства.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плоской фигуре добавляется третье измерение, появляется тело. Это помогает увидеть связь между чертежом и реальным предметом, а также понять, как строятся модели для задач.
</a:t>
            </a:r>
            <a:endParaRPr lang="en-US" sz="11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703328"/>
            <a:ext cx="4000500" cy="9589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геометрические объекты по числу измерений и по тому, что у них можно измерить.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точка, линия, фигура и тело
</a:t>
            </a:r>
            <a:endParaRPr lang="en-US" sz="2979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измерений у объекта, тем больше его свойств можно описать. Тело отличается от фигуры наличием объёма и трёхмерности.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граней у куба, и все они равны между собой.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удобен для первых задач по пространственной геометрии: его легко считать, чертить и сравнивать с предметами вокруг нас.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в окружающих предметах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14725" y="191197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кирпичи, коробки и шкафы часто напоминают прямоугольный параллелепипед. Такая форма проста для распознавания, потому что у неё плоские грани и прямые углы.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17175" y="2987150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и 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задачах полезно сравнивать реальный предмет и его геометрическую модель. Это помогает увидеть, как обычные вещи можно описывать через грани, рёбра и вершины.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73150" y="406892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прямоугольного параллелепипеда удобна для хранения и упаковки. Поэтому её часто используют в быту, строительстве и проектировании, где важны точные размеры и объём.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тела могут иметь одинаковое число элементов, но отличаться формой поверхности и способом соединения граней.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тел по основным признакам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сходство не всегда означает одинаковое строение: плоские грани, кривые поверхности, рёбра и вершины задают разные типы тел.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геометрии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точки к объёмному телу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последовательное усложнение геометрического объекта от плоскости к пространству.
</a:t>
            </a:r>
            <a:endParaRPr lang="en-US" sz="9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Грань, ребро, вершина: язык описания тел
</a:t>
            </a:r>
            <a:endParaRPr lang="en-US" sz="2646" dirty="0"/>
          </a:p>
        </p:txBody>
      </p:sp>
      <p:sp>
        <p:nvSpPr>
          <p:cNvPr id="10" name="Text 2"/>
          <p:cNvSpPr txBox="1"/>
          <p:nvPr/>
        </p:nvSpPr>
        <p:spPr>
          <a:xfrm>
            <a:off x="1242950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 — это плоская часть поверхности тела. По числу и форме граней удобно узнавать куб, призму или пирамиду и сравнивать фигуры между собой по строению.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362538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 возникает там, где встречаются две грани. Оно помогает увидеть, как «собрано» тело, и проверить, правильно ли изображены его стороны на чертеже.
</a:t>
            </a:r>
            <a:endParaRPr lang="en-US" sz="1162" dirty="0"/>
          </a:p>
        </p:txBody>
      </p:sp>
      <p:sp>
        <p:nvSpPr>
          <p:cNvPr id="12" name="Text 4"/>
          <p:cNvSpPr txBox="1"/>
          <p:nvPr/>
        </p:nvSpPr>
        <p:spPr>
          <a:xfrm>
            <a:off x="600782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 — точка, в которой сходятся рёбра. Счёт вершин, рёбер и граней делает описание тел точным и помогает быстро распознавать геометрические модели в задачах.
</a:t>
            </a:r>
            <a:endParaRPr lang="en-US" sz="11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и цилиндр как особые тела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Шар: форма без рёбер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легко узнать по одной непрерывной поверхности: у него нет ни рёбер, ни вершин. Именно поэтому мяч, глобус и другие круглые предметы хорошо подходят как наглядные модели этого тела.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Цилиндр: два основания и боковая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удобен тем, что его можно увидеть вокруг себя почти каждый день. Банка, стакан или рулон бумаги показывают две одинаковые круглые основы и ровную боковую поверхность, по которой легко строить изображение.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1998090"/>
            <a:ext cx="4039800" cy="25605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тела имеют плоские грани, а какие — кривую поверхность, и помогает быстро отличать объёмные фигуры по их элементам.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тел в числах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параллелепипед устроены похоже, призма и пирамида имеют больше разнообразия, а цилиндр и шар выделяются кривой поверхностью или её отсутствием.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83458"/>
            <a:ext cx="274800" cy="219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геометрическое тело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три размера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описать тело, находят длину, ширину и высоту. Эти измерения показывают, насколько велик объект в пространстве и помогают сравнивать модели между собой.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площадь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показывает, сколько материала потребуется, чтобы покрыть тело целиком. Это важно при упаковке, изготовлении коробок и построении развёрток.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показывает, сколько места занимает тело внутри. Его сравнивают в кубических единицах, когда решают задачи о вместимости, заполнении и хранении.
</a:t>
            </a:r>
            <a:endParaRPr lang="en-US" sz="853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объёма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используют кубические сантиметры, дециметры и метры. Такие единицы удобны, потому что сразу показывают трёхмерный характер измерения.
</a:t>
            </a:r>
            <a:endParaRPr lang="en-US" sz="8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формы можно увидеть в коробке, банке, здании или мяче. Геометрия помогает описывать не только школьные модели, но и реальные предметы вокруг нас.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геометрические тела в жизни
</a:t>
            </a:r>
            <a:endParaRPr lang="en-US" sz="2862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пространственные формы связаны с упаковкой и строительством, но они также постоянно встречаются в быту, спорте и технике.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повседневной жизни; распределение категорий условное, для иллюстрации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как плоская модель поверхности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Плоский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поверхность тела рассматривают как набор плоских фигур. Это помогает увидеть, из каких частей состоит модель и как они соединяются между собой.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Развёртывание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поверхность мысленно раскладывают на плоскость. Так получают развёртку куба, призмы или пирамиды и понимают, какие элементы входят в её состав.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Использование в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Развёртки применяют в черчении, моделировании и изготовлении упаковки. По ним удобно вырезать детали и заранее представить готовое объёмное тело.
</a:t>
            </a:r>
            <a:endParaRPr lang="en-US" sz="9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геометрическое тело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определить фигуру по её строению, а не только по внешнему виду.
</a:t>
            </a:r>
            <a:endParaRPr lang="en-US" sz="8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тела в архитектуре, технике и дизайне
</a:t>
            </a:r>
            <a:endParaRPr lang="en-US" sz="20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Здания, колонны и башни часто строятся на основе параллелепипедов, призм и цилиндров. Такие формы удобны для расчёта размеров, устойчивости и внешнего вида сооружений.
</a:t>
            </a:r>
            <a:endParaRPr lang="en-US" sz="1182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Коробки, банки и контейнеры повторяют простые геометрические тела, потому что их легко изготавливать, хранить и перевозить. Форма помогает рационально использовать пространство.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и дизайн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3D-моделировании и робототехнике геометрические тела служат базовыми блоками сложных объектов. Из них собирают детали, чтобы быстрее создавать и проверять будущую конструкцию.
</a:t>
            </a:r>
            <a:endParaRPr lang="en-US" sz="116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место, а линия — направление. С этих простых объектов начинается построение любой фигуры, поэтому они нужны как основа всей геометрической модели.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и 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фигура существует в двух измерениях и описывается длиной, шириной и площадью. У неё есть граница и внутренняя область, но нет объёма.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объём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тело живёт уже в трёх измерениях. Для него важны грани, рёбра, вершины, основания, площадь поверхности и объём, который показывает, сколько места оно занимает.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понятий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плоской фигуры к телу усложняет описание объекта, но делает его ближе к реальным предметам. Поэтому все эти понятия вместе нужны для задач 9 класса.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как геометрия растёт от точки к объёмному телу и связывает плоскость, пространство, площадь, объём и развёртки. Эти знания помогают понимать чертежи и узнавать математику в окружающем мире.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точки к телу: итог темы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2026-06-03T09:54:54Z</dcterms:created>
  <dcterms:modified xsi:type="dcterms:W3CDTF">2026-06-03T09:54:54Z</dcterms:modified>
</cp:coreProperties>
</file>