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102175"/>
            <a:ext cx="4016400" cy="3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Африки: от колониальных империй к независимым государствам
</a:t>
            </a:r>
            <a:pPr algn="l" indent="0" marL="0">
              <a:lnSpc>
                <a:spcPct val="100000"/>
              </a:lnSpc>
              <a:buNone/>
            </a:pPr>
            <a:r>
              <a:rPr lang="en-US" sz="161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1910–1994: распад европейских империй и появление более 50 независимых государств.
</a:t>
            </a:r>
            <a:pPr algn="l" indent="0" marL="0">
              <a:lnSpc>
                <a:spcPct val="115000"/>
              </a:lnSpc>
              <a:buNone/>
            </a:pPr>
            <a:r>
              <a:rPr lang="en-US" sz="134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i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1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под колониальным разделом к 1945 году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1945 году почти вся Африка находилась под властью европейцев. Исключения — Эфиопия и Либерия, а также частично Египет. Раздел оформлялся после Берлинской конференции 1884–1885 годов, без участия африканских народов; границы часто не совпадали с реальностью местных обществ.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колониальная система стала уязвимой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подорвала европейские метрополии: экономика, политика и престиж ослабли одновременно. Африканские солдаты воевали далеко от дома и после войны чаще требовали признания своего вклада.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самоопределения усилились после 1945 года: Устав ООН закрепил право народов самим определять политическое будущее. Это делало колониальное управление морально спорным и юридически уязвимым.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 СССР критиковали старые империи, хотя действовали исходя и из собственных интересов. В результате европейским державам становилось сложнее удерживать контроль политическими и силовыми методами.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африканского национализма
</a:t>
            </a:r>
            <a:pPr algn="l" indent="0" marL="0">
              <a:lnSpc>
                <a:spcPct val="100000"/>
              </a:lnSpc>
              <a:buNone/>
            </a:pPr>
            <a:r>
              <a:rPr lang="en-US" sz="297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база и организационный рывок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Антиколониальный национализм опирался на профсоюзы, студенческие объединения, городскую интеллигенцию, ветеранов войны и часть традиционных элит. В 1940–1950-х появились массовые партии и движения, требующие представительства и самоуправления.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Лидеры, символы и политическое самоопределение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символами борьбы стали Кваме Нкрума в Гане, Джомо Кениата в Кении и Патрис Лумумба в Конго. Их деятельность связывала идею независимости с формированием политической идентичности и будущих институтов власти.
</a:t>
            </a:r>
            <a:endParaRPr lang="en-US" sz="228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мобилизации к государственности: типичная траектория деколонизации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последовательность действий, встречавшаяся в разных странах; в некоторых случаях — переход к вооружённому конфликту (Алжир, Кения, Ангола).
</a:t>
            </a:r>
            <a:endParaRPr lang="en-US" sz="17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десятилетиям; точное число для 1960 года — 17 государств.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независимости в Африке по десятилетиям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скачок пришёлся на 1960 год: независимость получила 17 государств. Дальше процесс продолжался, но темпы менялись по регионам.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ускорение в начале 1960-х и затем постепенное «доснятие» колониальных режимов. Формула была общей, но темпы — неодинаковыми.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8926" y="786300"/>
            <a:ext cx="4087899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подборка по указанным датам.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независимости африканских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Подчёркивает неравномерность деколонизации: разные метрополии, разная сила движений и различная роль войны.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сохранялось сопротивление метрополии или продолжались войны, тем более растянутыми оказывались сроки независимости.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Гана как первый пример успешной независимости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Ганы стал ориентиром для национальных движений в Нигерии, Танганьике и Кении. Он усилил ожидание, что политическая стратегия может быть эффективной даже при неравных условиях.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Гана стала первой страной к югу от Сахары, получившей независимость в 1957 году. Кваме Нкрума сочетал массовую политическую мобилизацию и забастовки с партийной организацией.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элементом стали переговоры с Великобританией, которые помогли вывести конфликт в политическую плоскость. Это показало, что независимость не обязательно означает только силовое противостояние.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4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Африка: от политического давления до войны
</a:t>
            </a:r>
            <a:endParaRPr lang="en-US" sz="264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вариант: Египет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Египте фактическая независимость была достигнута раньше, чем в большинстве стран региона. Это создало разницу в стартовых условиях для дальнейших политических процессов.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1956: Марокко и Тунис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Марокко и Тунис получили независимость в 1956 году. Произошло сочетание массового давления, национальной дипломатии и ослабления Франции, позволившее добиться политического результата быстрее.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1954–1962: Алжирская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 стал наиболее тяжёлым случаем: война против Франции длилась с 1954 по 1962 год и сопровождалась массовым насилием, репрессиями и тяжёлыми человеческими потерями.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168500"/>
            <a:ext cx="81153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Африка и переход через реформы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2300" y="1047486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1946: Французский союз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1946 года Франция создала Французский союз, стремясь удержать политическое и экономическое влияние на колонии. Это была попытка сохранить контроль, не превращая её в прямое управление из метрополии.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546950" y="1968897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1958: референдум и выбор моделей автономии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Референдум 1958 года ускорил распад системы. Большинство территорий согласилось на автономию в новой Французской общности, тогда как Гвинея выбрала полный разрыв с метрополией.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2225" y="2966799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1960: независимость 14 колоний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 году независимость получили 14 французских колоний Африки. Для континента это стало поворотным моментом, обозначившим ускорение деколонизации.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46950" y="3922672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смена конфигурации отношений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всплеска независимости менялись и правила взаимодействия с бывшей метрополией: новые страны закрепляли суверенитет, но сохранялись экономические и политические 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стратегия: переговоры и постепенная передача власти
</a:t>
            </a:r>
            <a:endParaRPr lang="en-US" sz="238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политика чаще строилась на постепенных реформах: расширение представительства, выборы и передача полномочий местным элитам. Так формировались правовые основания будущих парламентов и правительств.
</a:t>
            </a:r>
            <a:endParaRPr lang="en-US" sz="1123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Гане, Нигерии, Танганьике и Уганде независимость сопровождалась конституционными преобразованиями: создавались национальные институты, закреплялись правила власти и управления, снижалась вероятность резкого разрыва с прежней системой.
</a:t>
            </a:r>
            <a:endParaRPr lang="en-US" sz="1049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Иная динамика проявилась в Кении и Южной Родезии: британская администрация сталкивалась с более жёстким сопротивлением, отвечая тюремными репрессиями и силовыми мерами. Вооружённые столкновения тормозили мирную передачу контроля.
</a:t>
            </a:r>
            <a:endParaRPr lang="en-US" sz="11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2825" y="212825"/>
            <a:ext cx="80580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Португальские колонии и затяжные войны освобождения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69625" y="2121375"/>
            <a:ext cx="1637700" cy="21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 — старт вооружённого сопротивления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португальских владениях освободительные выступления набирали силу. Ангола, Мозамбик, Гвинея-Бисау, Кабо-Верде и Сан-Томе и Принсипи оказались втянуты в долгий цикл насилия и противостояния.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5800" y="2121375"/>
            <a:ext cx="1637700" cy="21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1960-е—1974 — продолжение войн до смены режима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просьбы о политическом урегулировании, колониальная система сохранялась. Конфликты продолжались до конца португальского правления, сопровождаясь истощением общества и ростом международного внимания к проблеме.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41975" y="2121475"/>
            <a:ext cx="1637700" cy="21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апреля 1974 — Революция гвоздик в Лиссабоне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власти в Лиссабоне ускорила демонтаж колониальной модели. Новые решения португальского руководства изменили курс, после чего удерживать прежние территории стало практически невозможно.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184325" y="2121475"/>
            <a:ext cx="1637700" cy="21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1975 — независимость и последующие потрясения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пришла в 1975 году, но многие новые государства уже сталкивались с гражданскими войнами, борьбой за контроль и вмешательством внешних сил. Политическая стабилизация заняла годы.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Конго и проблема постколониальной нестабильности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Бельгийского Конго в 1960 году была стремительной и плохо подготовленной: страна получила свободу без устойчивых институтов управления и кадровой базы, а также без согласованного плана передачи власти.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вакуума власти в Конго усилилось соперничество внутренних сил и внешнее вмешательство. Это усложнило согласование правил управления и закрепления безопасности, ускорив распад политического консенсуса.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Конго стал одним из наиболее известных примеров того, что формальная независимость сама по себе не обеспечивает стабильность. Решающее значение имели качество институтов и способность удерживать порядок.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бельгийцев и последовавший кризис быстро переросли в политическую и институционную разруху. Особенно разрушительным оказался разрыв с ключевыми фигурами движения, включая убийство Патриса Лумумбы в 1961 году.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56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концептуальная схема факторов (данные не приведены в исходном материале); качественная приоритизация, 1945–1970-е.
</a:t>
            </a:r>
            <a:endParaRPr lang="en-US" sz="567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успеха антиколониальных движений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движений разные рычаги усиливали друг друга: массовая мобилизация делала колониальное управление дорогим, а международная повестка снижала пространство для манёвра метрополии.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в достижение целей дают массовая поддержка и ослабление европейских держав после Второй мировой войны: именно они повышали политические и экономические риски колониального контроля.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58809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416603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Панъафриканизм и идея единства континента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Солидарность и общая ответственность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8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Панъафриканизм связывал борьбу за независимость с идеей солидарности всех африканцев. Отсюда следовала мысль: судьба континента зависит от коллективных усилий, а не только от отдельных стран.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Панъафриканские конгрессы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Важными площадками идеи стали панъафриканские конгрессы, особенно встреча в Манчестере в 1945 году. Там обмен мнениями превращался в политическую координацию между движениями.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и их влияние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4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панъафриканизм поддерживали лидеры вроде Кваме Нкрумы и Джулиуса Ньерере. Их стратегии показывали, как идеология может подкрепляться организацией партий и реформами управления.
</a:t>
            </a:r>
            <a:endParaRPr lang="en-US" sz="1146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африканского единства (1963)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8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Созданная в 1963 году Организация африканского единства стала символом политической координации и поддержки антиколониальной борьбы. Она усиливала голос государств на международной арене.
</a:t>
            </a:r>
            <a:endParaRPr lang="en-US" sz="118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независимости для новых государств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государства получили границы, заданные колониальными державами, слабые институты и зависимость от экспорта сырья. Экономики нередко держались на одной-двух культурах или ресурсах, а не на диверсификации.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сопровождалось этническими конфликтами и борьбой за власть: от вооружённых столкновений до военных переворотов. Дополняли картину долговая зависимость и неравномерная модернизация, закреплявшие социальные разрывы.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колонии к государству: ключевые вызовы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требовал последовательных управленческих решений и одновременного снижения рисков — от институтов до экономики и внешней политики.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165928"/>
            <a:ext cx="4339200" cy="32224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путей деколонизации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модели ухода метрополий и показывает, как характер перехода влияет на послевоенную устойчивость и масштаб политических кризисов.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ухода напрямую связана с устойчивостью: мирные переговоры чаще дают больше времени на институты, а резкие разрывы и войны повышают вероятность кризиса.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моделям из предоставленного описания, без количественных расчётов.
</a:t>
            </a:r>
            <a:endParaRPr lang="en-US" sz="794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83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качественные выводы по предоставленному описанию; конкретные численные значения не указаны.
</a:t>
            </a:r>
            <a:endParaRPr lang="en-US" sz="683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деколонизации в современном развитии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становились и источником возможностей, и зоной риска. Это видно на примере нефти Нигерии, меди Замбии и алмазов Ботсваны.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значимость зависимости и ресурсных конфликтов объясняет, почему политическая независимость нередко сопровождалась сложной экономической траекторией и спорами о контроле.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изменила Африку — и мир вокруг неё
</a:t>
            </a:r>
            <a:pPr algn="l" indent="0" marL="0">
              <a:lnSpc>
                <a:spcPct val="100000"/>
              </a:lnSpc>
              <a:buNone/>
            </a:pPr>
            <a:r>
              <a:rPr lang="en-US" sz="318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9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Африки стала одним из ключевых политических процессов XX века: она разрушила колониальные империи, создала десятки новых государств и перестроила международные отношения после Второй мировой войны. Её наследие — и суверенитет, и трудная цена перехода к устойчивости.
</a:t>
            </a:r>
            <a:endParaRPr lang="en-US" sz="318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2026-05-11T13:33:23Z</dcterms:created>
  <dcterms:modified xsi:type="dcterms:W3CDTF">2026-05-11T13:33:23Z</dcterms:modified>
</cp:coreProperties>
</file>