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живых систем: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жизнь: от клеток и генетики до природы и взаимодействия организмов.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изучения живых систем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учёные классифицировали живые существа. Микроскоп открыл клетки, эволюция и генетика объяснили разнообразие жизни. Современная биология объединяет эти знания для полного понимания.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 включает химические соединения, необходимые для жизни, а клеточный — это основная структурная единица, выполняющая функции организма, от одноклеточных до многоклеточных.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и клеточный уровни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состоят из сходных клеток с общей функцией, а органы объединяют ткани для выполнения конкретных задач, обеспечивая сложные процессы, необходимые для жизни организма.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и органный уровни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 охватывает группы особей одного вида, а биосферный — всю живую оболочку Земли, где взаимодействуют экосистемы и виды на глобальном уровне.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 биосфера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жизни в биологии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минимальная единица живого организма, способная выполнять основные жизненные функции самостоятельно.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живут отдельно, многоклеточные объединяют клетки в ткани и органы для сложных функций.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простые клетки без ядра, например бактерии; эукариоты имеют ядро и органеллы, как у растений и животных.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непрерывно растут, делятся и обмениваются веществами для поддержания жизнедеятельности организма.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 содержит ядро, митохондрии для энергии, аппарат Гольджи, лизосомы для переработки веществ и цитоплазму, обеспечивающую внутренние процессы.
</a:t>
            </a:r>
            <a:endParaRPr lang="en-US" sz="121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компоненты животных организмов
</a:t>
            </a:r>
            <a:endParaRPr lang="en-US" sz="1542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клеточную стенку для защиты, хлоропласты, где происходит фотосинтез, и крупную вакуоль, регулирующую водный баланс и поддерживающую форму.
</a:t>
            </a:r>
            <a:endParaRPr lang="en-US" sz="123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растительной клетки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структуре отражают разные механизмы обмена веществ: растения создают органические вещества с помощью света, животные используют готовые питательные вещества.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строения и функции клеток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животных и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69956"/>
            <a:ext cx="3982500" cy="18916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 и эукариот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между прокариотическими и эукариотическими клетками по размерам, структуре и наследственному материалу.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более сложное строение и специализированные функции, чем прокариоты.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включает ассимиляцию — создание сложных веществ из простых для роста и восстановления клеток.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Диссимиляция — процесс распада веществ с высвобождением энергии, необходимой для жизнедеятельности организма.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поглощают питательные вещества, преобразуют их в энергию и выводят отходы, поддерживая внутреннее равновесие.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источник жизни на планете
</a:t>
            </a:r>
            <a:endParaRPr lang="en-US" sz="225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в хлоропластах, где углекислый газ и вода с помощью света превращаются в глюкозу и кислород.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питание большинства организмов и участвует в формировании кислородной атмосферы Земли.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в экосистеме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теряется в виде тепла на каждом уровне пищевой цепи, уменьшаясь на 90% с переходом к следующему звену.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уменьшается по мере перехода от растений к хищникам, что ограничивает количество трофических уровней.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2020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наследственная информация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участки ДНК, содержащие инструкции для построения белков и определяющие признаки организма.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наследственной информации происходит через гаметы — половые клетки родителей, несущие генетический материал.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структуры двойной спирали ДНК позволило понять механизм репликации и передачи наследственности.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генетики помогает объяснить сходства и разнообразие между организмами разных поколений.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— это случайное изменение в ДНК, которое может повлиять на характеристики организма. Эти изменения возникают спонтанно или под воздействием факторов окружающей среды, например, радиации или химикатов.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мутация?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вызывают заболевания, но есть и такие, что дают организму новые возможности для выживания. Именно мутации обеспечивают биологическое разнообразие и играют ключевую роль в эволюции.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и отрицательное влияние мутаций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источник разнообразия признаков
</a:t>
            </a:r>
            <a:endParaRPr lang="en-US" sz="27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и развивающийся организм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 жизни, когда организм формируется из одной клетки — зиготы или споры.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массы и размеров тела, происходит деление клеток и накопление биомассы.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endParaRPr lang="en-US" sz="1211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органов и функций, совершенствование строения организма.
</a:t>
            </a:r>
            <a:endParaRPr lang="en-US" sz="1283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воспроизводит потомство, а затем постепенно теряет жизненные силы.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старение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организмов: биологическая классификация
</a:t>
            </a:r>
            <a:endParaRPr lang="en-US" sz="2165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царств живых организмов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живых существ выделяют бактерии, грибы, растения, животные и протисты. Они различаются по строению и способам питания. Эта система помогает понять разнообразие природы.
</a:t>
            </a:r>
            <a:endParaRPr lang="en-US" sz="1589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критериям относятся автотрофность или гетеротрофность, структура клеток, способы размножения и среды обитания. Например, растения — автотрофы, а животные — гетеротрофы.
</a:t>
            </a:r>
            <a:endParaRPr lang="en-US" sz="1528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классификации
</a:t>
            </a:r>
            <a:endParaRPr lang="en-US" sz="1588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разнообразие видов на Земле
</a:t>
            </a:r>
            <a:endParaRPr lang="en-US" sz="297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выявляют новые виды ежедневно, что лишь подтверждает огромное многообразие живого мира и необходимость его изучения.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видов приходится на насекомых, что подчёркивает их важность в экосистемах и биологическом равновесии.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союза охраны природы,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взаимодействия организмов в природе
</a:t>
            </a:r>
            <a:endParaRPr lang="en-US" sz="2678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приносит пользу обоим партнёрам — например, грибы и водоросли образуют лишайники, взаимно поддерживая друг друга.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заставляет виды бороться за пищу, территорию и ресурсы, что стимулирует приспособление и выживание сильнейших.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хищничество регулируют численность видов, поддерживая баланс и предотвращая переизбыток популяций.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Адаптации: примеры и значение для выживания
</a:t>
            </a:r>
            <a:endParaRPr lang="en-US" sz="1925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мех и подкожный жир у северных животных помогают сохранять тепло в суровых условиях Арктики.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пустыни глубокие корни обеспечивают доступ к воде, что повышает шансы выживания в засушливых регионах.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бабочки: поэтапная схема
</a:t>
            </a:r>
            <a:endParaRPr lang="en-US" sz="291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метаморфоз бабочки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живой природы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принадлежит к царству животных и относится к классу млекопитающих, что объединяет с другими теплокровными видами.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Отличительная черта — развитый мозг, позволяющий мыслить, учиться и создавать сложные орудия и технологии.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прямохождению дала человеку свободу рук и новый уровень взаимодействия с окружающим миром.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деятельность и культура формируют уникальные отношения с природой и обществом, меняя окружающую среду.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участвуют в циклах углерода, азота и воды, обеспечивая обмен веществ между биотой и абиотической средой. Это поддерживает стабильность экосистем и влияет на климат планеты.
</a:t>
            </a:r>
            <a:endParaRPr lang="en-US" sz="1442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пищу и кислород, микроорганизмы очищают воду и разлагают отходы. Сохранение живых систем важно для устойчивого развития и благополучия человечества.
</a:t>
            </a:r>
            <a:endParaRPr lang="en-US" sz="1586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человека и экологии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живых систем в поддержании баланса на Земле
</a:t>
            </a:r>
            <a:endParaRPr lang="en-US" sz="23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системы: ключ к пониманию жизни и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живых систем раскрывает тайны природы и помогает сохранять биосферу. Только благодаря знаниям и заботе мы сможем обеспечить устойчивое будущее для всех видов.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2026-05-09T08:40:53Z</dcterms:created>
  <dcterms:modified xsi:type="dcterms:W3CDTF">2026-05-09T08:40:53Z</dcterms:modified>
</cp:coreProperties>
</file>